
<file path=[Content_Types].xml><?xml version="1.0" encoding="utf-8"?>
<Types xmlns="http://schemas.openxmlformats.org/package/2006/content-types">
  <Override PartName="/ppt/tags/tag8.xml" ContentType="application/vnd.openxmlformats-officedocument.presentationml.tags+xml"/>
  <Override PartName="/ppt/theme/theme5.xml" ContentType="application/vnd.openxmlformats-officedocument.theme+xml"/>
  <Override PartName="/ppt/tags/tag140.xml" ContentType="application/vnd.openxmlformats-officedocument.presentationml.tags+xml"/>
  <Override PartName="/ppt/tags/tag238.xml" ContentType="application/vnd.openxmlformats-officedocument.presentationml.tags+xml"/>
  <Override PartName="/ppt/tags/tag285.xml" ContentType="application/vnd.openxmlformats-officedocument.presentationml.tags+xml"/>
  <Override PartName="/ppt/tags/tag424.xml" ContentType="application/vnd.openxmlformats-officedocument.presentationml.tags+xml"/>
  <Override PartName="/ppt/slideLayouts/slideLayout2.xml" ContentType="application/vnd.openxmlformats-officedocument.presentationml.slideLayout+xml"/>
  <Override PartName="/ppt/tags/tag216.xml" ContentType="application/vnd.openxmlformats-officedocument.presentationml.tags+xml"/>
  <Override PartName="/ppt/tags/tag263.xml" ContentType="application/vnd.openxmlformats-officedocument.presentationml.tags+xml"/>
  <Override PartName="/ppt/tags/tag402.xml" ContentType="application/vnd.openxmlformats-officedocument.presentationml.tags+xml"/>
  <Default Extension="xml" ContentType="application/xml"/>
  <Override PartName="/ppt/tags/tag38.xml" ContentType="application/vnd.openxmlformats-officedocument.presentationml.tags+xml"/>
  <Override PartName="/ppt/tags/tag85.xml" ContentType="application/vnd.openxmlformats-officedocument.presentationml.tags+xml"/>
  <Override PartName="/ppt/tags/tag241.xml" ContentType="application/vnd.openxmlformats-officedocument.presentationml.tags+xml"/>
  <Override PartName="/ppt/tags/tag339.xml" ContentType="application/vnd.openxmlformats-officedocument.presentationml.tags+xml"/>
  <Override PartName="/ppt/tags/tag386.xml" ContentType="application/vnd.openxmlformats-officedocument.presentationml.tags+xml"/>
  <Override PartName="/ppt/tags/tag16.xml" ContentType="application/vnd.openxmlformats-officedocument.presentationml.tags+xml"/>
  <Override PartName="/ppt/tags/tag63.xml" ContentType="application/vnd.openxmlformats-officedocument.presentationml.tags+xml"/>
  <Override PartName="/ppt/tags/tag178.xml" ContentType="application/vnd.openxmlformats-officedocument.presentationml.tags+xml"/>
  <Override PartName="/ppt/tags/tag317.xml" ContentType="application/vnd.openxmlformats-officedocument.presentationml.tags+xml"/>
  <Override PartName="/ppt/tags/tag364.xml" ContentType="application/vnd.openxmlformats-officedocument.presentationml.tags+xml"/>
  <Override PartName="/ppt/tags/tag109.xml" ContentType="application/vnd.openxmlformats-officedocument.presentationml.tags+xml"/>
  <Override PartName="/ppt/tags/tag156.xml" ContentType="application/vnd.openxmlformats-officedocument.presentationml.tags+xml"/>
  <Override PartName="/ppt/tags/tag41.xml" ContentType="application/vnd.openxmlformats-officedocument.presentationml.tags+xml"/>
  <Override PartName="/ppt/tags/tag279.xml" ContentType="application/vnd.openxmlformats-officedocument.presentationml.tags+xml"/>
  <Override PartName="/ppt/tags/tag342.xml" ContentType="application/vnd.openxmlformats-officedocument.presentationml.tags+xml"/>
  <Override PartName="/ppt/notesSlides/notesSlide7.xml" ContentType="application/vnd.openxmlformats-officedocument.presentationml.notesSlide+xml"/>
  <Override PartName="/ppt/tags/tag134.xml" ContentType="application/vnd.openxmlformats-officedocument.presentationml.tags+xml"/>
  <Override PartName="/ppt/tags/tag181.xml" ContentType="application/vnd.openxmlformats-officedocument.presentationml.tags+xml"/>
  <Override PartName="/ppt/tags/tag320.xml" ContentType="application/vnd.openxmlformats-officedocument.presentationml.tags+xml"/>
  <Override PartName="/ppt/tags/tag418.xml" ContentType="application/vnd.openxmlformats-officedocument.presentationml.tags+xml"/>
  <Default Extension="png" ContentType="image/png"/>
  <Override PartName="/ppt/tags/tag112.xml" ContentType="application/vnd.openxmlformats-officedocument.presentationml.tags+xml"/>
  <Override PartName="/ppt/tags/tag257.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slideLayouts/slideLayout18.xml" ContentType="application/vnd.openxmlformats-officedocument.presentationml.slideLayout+xml"/>
  <Override PartName="/ppt/tags/tag79.xml" ContentType="application/vnd.openxmlformats-officedocument.presentationml.tags+xml"/>
  <Override PartName="/ppt/tags/tag443.xml" ContentType="application/vnd.openxmlformats-officedocument.presentationml.tags+xml"/>
  <Default Extension="emf" ContentType="image/x-emf"/>
  <Override PartName="/ppt/tags/tag235.xml" ContentType="application/vnd.openxmlformats-officedocument.presentationml.tags+xml"/>
  <Override PartName="/ppt/tags/tag282.xml" ContentType="application/vnd.openxmlformats-officedocument.presentationml.tags+xml"/>
  <Override PartName="/ppt/tags/tag421.xml" ContentType="application/vnd.openxmlformats-officedocument.presentationml.tags+xml"/>
  <Override PartName="/ppt/tags/tag57.xml" ContentType="application/vnd.openxmlformats-officedocument.presentationml.tags+xml"/>
  <Override PartName="/ppt/tags/tag213.xml" ContentType="application/vnd.openxmlformats-officedocument.presentationml.tags+xml"/>
  <Override PartName="/ppt/tags/tag260.xml" ContentType="application/vnd.openxmlformats-officedocument.presentationml.tags+xml"/>
  <Override PartName="/ppt/tags/tag358.xml" ContentType="application/vnd.openxmlformats-officedocument.presentationml.tags+xml"/>
  <Override PartName="/ppt/tags/tag35.xml" ContentType="application/vnd.openxmlformats-officedocument.presentationml.tags+xml"/>
  <Override PartName="/ppt/slideLayouts/slideLayout21.xml" ContentType="application/vnd.openxmlformats-officedocument.presentationml.slideLayout+xml"/>
  <Override PartName="/ppt/tags/tag82.xml" ContentType="application/vnd.openxmlformats-officedocument.presentationml.tags+xml"/>
  <Override PartName="/ppt/tags/tag197.xml" ContentType="application/vnd.openxmlformats-officedocument.presentationml.tags+xml"/>
  <Override PartName="/ppt/tags/tag336.xml" ContentType="application/vnd.openxmlformats-officedocument.presentationml.tags+xml"/>
  <Override PartName="/ppt/tags/tag383.xml" ContentType="application/vnd.openxmlformats-officedocument.presentationml.tags+xml"/>
  <Override PartName="/ppt/tags/tag128.xml" ContentType="application/vnd.openxmlformats-officedocument.presentationml.tags+xml"/>
  <Override PartName="/ppt/tags/tag175.xml" ContentType="application/vnd.openxmlformats-officedocument.presentationml.tags+xml"/>
  <Override PartName="/ppt/tags/tag13.xml" ContentType="application/vnd.openxmlformats-officedocument.presentationml.tags+xml"/>
  <Override PartName="/ppt/tags/tag60.xml" ContentType="application/vnd.openxmlformats-officedocument.presentationml.tags+xml"/>
  <Override PartName="/ppt/tags/tag298.xml" ContentType="application/vnd.openxmlformats-officedocument.presentationml.tags+xml"/>
  <Override PartName="/ppt/tags/tag314.xml" ContentType="application/vnd.openxmlformats-officedocument.presentationml.tags+xml"/>
  <Override PartName="/ppt/tags/tag361.xml" ContentType="application/vnd.openxmlformats-officedocument.presentationml.tags+xml"/>
  <Override PartName="/ppt/slideMasters/slideMaster5.xml" ContentType="application/vnd.openxmlformats-officedocument.presentationml.slideMaster+xml"/>
  <Override PartName="/ppt/tags/tag106.xml" ContentType="application/vnd.openxmlformats-officedocument.presentationml.tags+xml"/>
  <Override PartName="/ppt/notesSlides/notesSlide4.xml" ContentType="application/vnd.openxmlformats-officedocument.presentationml.notesSlide+xml"/>
  <Override PartName="/ppt/tags/tag153.xml" ContentType="application/vnd.openxmlformats-officedocument.presentationml.tags+xml"/>
  <Override PartName="/ppt/tags/tag437.xml" ContentType="application/vnd.openxmlformats-officedocument.presentationml.tags+xml"/>
  <Override PartName="/ppt/tags/tag131.xml" ContentType="application/vnd.openxmlformats-officedocument.presentationml.tags+xml"/>
  <Override PartName="/ppt/tags/tag229.xml" ContentType="application/vnd.openxmlformats-officedocument.presentationml.tags+xml"/>
  <Override PartName="/ppt/tags/tag276.xml" ContentType="application/vnd.openxmlformats-officedocument.presentationml.tags+xml"/>
  <Override PartName="/ppt/tags/tag415.xml" ContentType="application/vnd.openxmlformats-officedocument.presentationml.tags+xml"/>
  <Override PartName="/ppt/diagrams/colors1.xml" ContentType="application/vnd.openxmlformats-officedocument.drawingml.diagramColors+xml"/>
  <Override PartName="/ppt/tags/tag98.xml" ContentType="application/vnd.openxmlformats-officedocument.presentationml.tags+xml"/>
  <Override PartName="/ppt/tags/tag207.xml" ContentType="application/vnd.openxmlformats-officedocument.presentationml.tags+xml"/>
  <Override PartName="/ppt/tags/tag254.xml" ContentType="application/vnd.openxmlformats-officedocument.presentationml.tags+xml"/>
  <Override PartName="/ppt/tags/tag399.xml" ContentType="application/vnd.openxmlformats-officedocument.presentationml.tags+xml"/>
  <Override PartName="/ppt/slides/slide16.xml" ContentType="application/vnd.openxmlformats-officedocument.presentationml.slide+xml"/>
  <Override PartName="/ppt/tags/tag2.xml" ContentType="application/vnd.openxmlformats-officedocument.presentationml.tags+xml"/>
  <Override PartName="/ppt/slideLayouts/slideLayout15.xml" ContentType="application/vnd.openxmlformats-officedocument.presentationml.slideLayout+xml"/>
  <Override PartName="/ppt/tags/tag440.xml" ContentType="application/vnd.openxmlformats-officedocument.presentationml.tags+xml"/>
  <Override PartName="/ppt/tags/tag29.xml" ContentType="application/vnd.openxmlformats-officedocument.presentationml.tags+xml"/>
  <Override PartName="/ppt/tags/tag76.xml" ContentType="application/vnd.openxmlformats-officedocument.presentationml.tags+xml"/>
  <Override PartName="/ppt/tags/tag232.xml" ContentType="application/vnd.openxmlformats-officedocument.presentationml.tags+xml"/>
  <Override PartName="/ppt/tags/tag377.xml" ContentType="application/vnd.openxmlformats-officedocument.presentationml.tags+xml"/>
  <Override PartName="/ppt/tags/tag54.xml" ContentType="application/vnd.openxmlformats-officedocument.presentationml.tags+xml"/>
  <Override PartName="/ppt/tags/tag169.xml" ContentType="application/vnd.openxmlformats-officedocument.presentationml.tags+xml"/>
  <Override PartName="/ppt/tags/tag210.xml" ContentType="application/vnd.openxmlformats-officedocument.presentationml.tags+xml"/>
  <Override PartName="/ppt/tags/tag308.xml" ContentType="application/vnd.openxmlformats-officedocument.presentationml.tags+xml"/>
  <Override PartName="/ppt/tags/tag355.xml" ContentType="application/vnd.openxmlformats-officedocument.presentationml.tags+xml"/>
  <Override PartName="/ppt/tags/tag147.xml" ContentType="application/vnd.openxmlformats-officedocument.presentationml.tags+xml"/>
  <Override PartName="/ppt/tags/tag194.xml" ContentType="application/vnd.openxmlformats-officedocument.presentationml.tags+xml"/>
  <Override PartName="/ppt/tags/tag32.xml" ContentType="application/vnd.openxmlformats-officedocument.presentationml.tags+xml"/>
  <Override PartName="/ppt/tags/tag333.xml" ContentType="application/vnd.openxmlformats-officedocument.presentationml.tags+xml"/>
  <Override PartName="/ppt/tags/tag380.xml" ContentType="application/vnd.openxmlformats-officedocument.presentationml.tags+xml"/>
  <Override PartName="/ppt/slides/slide7.xml" ContentType="application/vnd.openxmlformats-officedocument.presentationml.slide+xml"/>
  <Override PartName="/ppt/tags/tag10.xml" ContentType="application/vnd.openxmlformats-officedocument.presentationml.tags+xml"/>
  <Override PartName="/ppt/slideLayouts/slideLayout9.xml" ContentType="application/vnd.openxmlformats-officedocument.presentationml.slideLayout+xml"/>
  <Override PartName="/ppt/tags/tag125.xml" ContentType="application/vnd.openxmlformats-officedocument.presentationml.tags+xml"/>
  <Override PartName="/ppt/tags/tag172.xml" ContentType="application/vnd.openxmlformats-officedocument.presentationml.tags+xml"/>
  <Override PartName="/ppt/tags/tag311.xml" ContentType="application/vnd.openxmlformats-officedocument.presentationml.tags+xml"/>
  <Override PartName="/ppt/tags/tag409.xml" ContentType="application/vnd.openxmlformats-officedocument.presentationml.tags+xml"/>
  <Override PartName="/ppt/slideMasters/slideMaster2.xml" ContentType="application/vnd.openxmlformats-officedocument.presentationml.slideMaster+xml"/>
  <Override PartName="/ppt/tags/tag7.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tags/tag103.xml" ContentType="application/vnd.openxmlformats-officedocument.presentationml.tags+xml"/>
  <Override PartName="/ppt/tags/tag150.xml" ContentType="application/vnd.openxmlformats-officedocument.presentationml.tags+xml"/>
  <Override PartName="/ppt/tags/tag248.xml" ContentType="application/vnd.openxmlformats-officedocument.presentationml.tags+xml"/>
  <Override PartName="/ppt/tags/tag295.xml" ContentType="application/vnd.openxmlformats-officedocument.presentationml.tags+xml"/>
  <Override PartName="/ppt/tags/tag300.xml" ContentType="application/vnd.openxmlformats-officedocument.presentationml.tags+xml"/>
  <Override PartName="/ppt/tags/tag434.xml" ContentType="application/vnd.openxmlformats-officedocument.presentationml.tags+xml"/>
  <Override PartName="/ppt/tags/tag226.xml" ContentType="application/vnd.openxmlformats-officedocument.presentationml.tags+xml"/>
  <Override PartName="/ppt/tags/tag237.xml" ContentType="application/vnd.openxmlformats-officedocument.presentationml.tags+xml"/>
  <Override PartName="/ppt/tags/tag273.xml" ContentType="application/vnd.openxmlformats-officedocument.presentationml.tags+xml"/>
  <Override PartName="/ppt/tags/tag284.xml" ContentType="application/vnd.openxmlformats-officedocument.presentationml.tags+xml"/>
  <Override PartName="/ppt/tags/tag423.xml" ContentType="application/vnd.openxmlformats-officedocument.presentationml.tags+xml"/>
  <Override PartName="/ppt/tags/tag59.xml" ContentType="application/vnd.openxmlformats-officedocument.presentationml.tags+xml"/>
  <Override PartName="/ppt/tags/tag215.xml" ContentType="application/vnd.openxmlformats-officedocument.presentationml.tags+xml"/>
  <Override PartName="/ppt/tags/tag262.xml" ContentType="application/vnd.openxmlformats-officedocument.presentationml.tags+xml"/>
  <Override PartName="/ppt/tags/tag412.xml" ContentType="application/vnd.openxmlformats-officedocument.presentationml.tags+xml"/>
  <Override PartName="/ppt/slides/slide13.xml" ContentType="application/vnd.openxmlformats-officedocument.presentationml.slide+xml"/>
  <Override PartName="/ppt/slideLayouts/slideLayout1.xml" ContentType="application/vnd.openxmlformats-officedocument.presentationml.slideLayout+xml"/>
  <Override PartName="/ppt/tags/tag37.xml" ContentType="application/vnd.openxmlformats-officedocument.presentationml.tags+xml"/>
  <Override PartName="/ppt/tags/tag48.xml" ContentType="application/vnd.openxmlformats-officedocument.presentationml.tags+xml"/>
  <Override PartName="/ppt/slideLayouts/slideLayout23.xml" ContentType="application/vnd.openxmlformats-officedocument.presentationml.slideLayout+xml"/>
  <Override PartName="/ppt/tags/tag84.xml" ContentType="application/vnd.openxmlformats-officedocument.presentationml.tags+xml"/>
  <Override PartName="/ppt/tags/tag95.xml" ContentType="application/vnd.openxmlformats-officedocument.presentationml.tags+xml"/>
  <Override PartName="/ppt/tags/tag188.xml" ContentType="application/vnd.openxmlformats-officedocument.presentationml.tags+xml"/>
  <Override PartName="/ppt/tags/tag199.xml" ContentType="application/vnd.openxmlformats-officedocument.presentationml.tags+xml"/>
  <Override PartName="/ppt/tags/tag204.xml" ContentType="application/vnd.openxmlformats-officedocument.presentationml.tags+xml"/>
  <Override PartName="/ppt/tags/tag251.xml" ContentType="application/vnd.openxmlformats-officedocument.presentationml.tags+xml"/>
  <Override PartName="/ppt/tags/tag338.xml" ContentType="application/vnd.openxmlformats-officedocument.presentationml.tags+xml"/>
  <Override PartName="/ppt/tags/tag349.xml" ContentType="application/vnd.openxmlformats-officedocument.presentationml.tags+xml"/>
  <Override PartName="/ppt/tags/tag385.xml" ContentType="application/vnd.openxmlformats-officedocument.presentationml.tags+xml"/>
  <Override PartName="/ppt/tags/tag396.xml" ContentType="application/vnd.openxmlformats-officedocument.presentationml.tags+xml"/>
  <Override PartName="/ppt/tags/tag401.xml" ContentType="application/vnd.openxmlformats-officedocument.presentationml.tags+xml"/>
  <Override PartName="/ppt/tags/tag26.xml" ContentType="application/vnd.openxmlformats-officedocument.presentationml.tags+xml"/>
  <Override PartName="/ppt/slideLayouts/slideLayout12.xml" ContentType="application/vnd.openxmlformats-officedocument.presentationml.slideLayout+xml"/>
  <Override PartName="/ppt/tags/tag73.xml" ContentType="application/vnd.openxmlformats-officedocument.presentationml.tags+xml"/>
  <Override PartName="/ppt/tags/tag177.xml" ContentType="application/vnd.openxmlformats-officedocument.presentationml.tags+xml"/>
  <Override PartName="/ppt/tags/tag240.xml" ContentType="application/vnd.openxmlformats-officedocument.presentationml.tags+xml"/>
  <Override PartName="/ppt/tags/tag327.xml" ContentType="application/vnd.openxmlformats-officedocument.presentationml.tags+xml"/>
  <Override PartName="/ppt/tags/tag374.xml" ContentType="application/vnd.openxmlformats-officedocument.presentationml.tags+xml"/>
  <Override PartName="/ppt/tags/tag15.xml" ContentType="application/vnd.openxmlformats-officedocument.presentationml.tags+xml"/>
  <Override PartName="/ppt/tags/tag62.xml" ContentType="application/vnd.openxmlformats-officedocument.presentationml.tags+xml"/>
  <Override PartName="/ppt/tags/tag119.xml" ContentType="application/vnd.openxmlformats-officedocument.presentationml.tags+xml"/>
  <Override PartName="/ppt/tags/tag166.xml" ContentType="application/vnd.openxmlformats-officedocument.presentationml.tags+xml"/>
  <Override PartName="/ppt/tags/tag316.xml" ContentType="application/vnd.openxmlformats-officedocument.presentationml.tags+xml"/>
  <Override PartName="/ppt/tags/tag363.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tags/tag108.xml" ContentType="application/vnd.openxmlformats-officedocument.presentationml.tags+xml"/>
  <Override PartName="/ppt/tags/tag155.xml" ContentType="application/vnd.openxmlformats-officedocument.presentationml.tags+xml"/>
  <Override PartName="/ppt/tags/tag289.xml" ContentType="application/vnd.openxmlformats-officedocument.presentationml.tags+xml"/>
  <Override PartName="/ppt/tags/tag305.xml" ContentType="application/vnd.openxmlformats-officedocument.presentationml.tags+xml"/>
  <Override PartName="/ppt/notesSlides/notesSlide6.xml" ContentType="application/vnd.openxmlformats-officedocument.presentationml.notesSlide+xml"/>
  <Override PartName="/ppt/tags/tag341.xml" ContentType="application/vnd.openxmlformats-officedocument.presentationml.tags+xml"/>
  <Override PartName="/ppt/tags/tag352.xml" ContentType="application/vnd.openxmlformats-officedocument.presentationml.tags+xml"/>
  <Override PartName="/ppt/tags/tag439.xml" ContentType="application/vnd.openxmlformats-officedocument.presentationml.tags+xml"/>
  <Override PartName="/ppt/tags/tag133.xml" ContentType="application/vnd.openxmlformats-officedocument.presentationml.tags+xml"/>
  <Override PartName="/ppt/tags/tag144.xml" ContentType="application/vnd.openxmlformats-officedocument.presentationml.tags+xml"/>
  <Override PartName="/ppt/tags/tag180.xml" ContentType="application/vnd.openxmlformats-officedocument.presentationml.tags+xml"/>
  <Override PartName="/ppt/tags/tag191.xml" ContentType="application/vnd.openxmlformats-officedocument.presentationml.tags+xml"/>
  <Override PartName="/ppt/tags/tag278.xml" ContentType="application/vnd.openxmlformats-officedocument.presentationml.tags+xml"/>
  <Override PartName="/ppt/tags/tag330.xml" ContentType="application/vnd.openxmlformats-officedocument.presentationml.tags+xml"/>
  <Override PartName="/ppt/tags/tag417.xml" ContentType="application/vnd.openxmlformats-officedocument.presentationml.tags+xml"/>
  <Override PartName="/ppt/tags/tag428.xml" ContentType="application/vnd.openxmlformats-officedocument.presentationml.tags+xml"/>
  <Override PartName="/ppt/diagrams/data1.xml" ContentType="application/vnd.openxmlformats-officedocument.drawingml.diagramData+xml"/>
  <Override PartName="/ppt/tags/tag122.xml" ContentType="application/vnd.openxmlformats-officedocument.presentationml.tags+xml"/>
  <Override PartName="/ppt/tags/tag209.xml" ContentType="application/vnd.openxmlformats-officedocument.presentationml.tags+xml"/>
  <Override PartName="/ppt/tags/tag256.xml" ContentType="application/vnd.openxmlformats-officedocument.presentationml.tags+xml"/>
  <Override PartName="/ppt/tags/tag267.xml" ContentType="application/vnd.openxmlformats-officedocument.presentationml.tags+xml"/>
  <Override PartName="/ppt/tags/tag406.xml" ContentType="application/vnd.openxmlformats-officedocument.presentationml.tags+xml"/>
  <Override PartName="/ppt/slides/slide4.xml" ContentType="application/vnd.openxmlformats-officedocument.presentationml.slide+xml"/>
  <Override PartName="/ppt/tags/tag4.xml" ContentType="application/vnd.openxmlformats-officedocument.presentationml.tags+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ags/tag89.xml" ContentType="application/vnd.openxmlformats-officedocument.presentationml.tags+xml"/>
  <Override PartName="/ppt/tags/tag111.xml" ContentType="application/vnd.openxmlformats-officedocument.presentationml.tags+xml"/>
  <Override PartName="/ppt/tags/tag245.xml" ContentType="application/vnd.openxmlformats-officedocument.presentationml.tags+xml"/>
  <Override PartName="/ppt/tags/tag292.xml" ContentType="application/vnd.openxmlformats-officedocument.presentationml.tags+xml"/>
  <Override PartName="/ppt/tags/tag442.xml" ContentType="application/vnd.openxmlformats-officedocument.presentationml.tags+xml"/>
  <Override PartName="/ppt/theme/theme1.xml" ContentType="application/vnd.openxmlformats-officedocument.theme+xml"/>
  <Override PartName="/ppt/tags/tag78.xml" ContentType="application/vnd.openxmlformats-officedocument.presentationml.tags+xml"/>
  <Override PartName="/ppt/tags/tag100.xml" ContentType="application/vnd.openxmlformats-officedocument.presentationml.tags+xml"/>
  <Override PartName="/ppt/tags/tag234.xml" ContentType="application/vnd.openxmlformats-officedocument.presentationml.tags+xml"/>
  <Override PartName="/ppt/tags/tag281.xml" ContentType="application/vnd.openxmlformats-officedocument.presentationml.tags+xml"/>
  <Override PartName="/ppt/tags/tag368.xml" ContentType="application/vnd.openxmlformats-officedocument.presentationml.tags+xml"/>
  <Override PartName="/ppt/tags/tag379.xml" ContentType="application/vnd.openxmlformats-officedocument.presentationml.tags+xml"/>
  <Override PartName="/ppt/tags/tag431.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tags/tag223.xml" ContentType="application/vnd.openxmlformats-officedocument.presentationml.tags+xml"/>
  <Override PartName="/ppt/tags/tag270.xml" ContentType="application/vnd.openxmlformats-officedocument.presentationml.tags+xml"/>
  <Override PartName="/ppt/tags/tag357.xml" ContentType="application/vnd.openxmlformats-officedocument.presentationml.tags+xml"/>
  <Override PartName="/ppt/tags/tag420.xml" ContentType="application/vnd.openxmlformats-officedocument.presentationml.tags+xml"/>
  <Override PartName="/ppt/slides/slide10.xml" ContentType="application/vnd.openxmlformats-officedocument.presentationml.slide+xml"/>
  <Override PartName="/ppt/slideLayouts/slideLayout20.xml" ContentType="application/vnd.openxmlformats-officedocument.presentationml.slideLayout+xml"/>
  <Override PartName="/ppt/tags/tag45.xml" ContentType="application/vnd.openxmlformats-officedocument.presentationml.tags+xml"/>
  <Override PartName="/ppt/tags/tag92.xml" ContentType="application/vnd.openxmlformats-officedocument.presentationml.tags+xml"/>
  <Override PartName="/ppt/tags/tag149.xml" ContentType="application/vnd.openxmlformats-officedocument.presentationml.tags+xml"/>
  <Override PartName="/ppt/tags/tag196.xml" ContentType="application/vnd.openxmlformats-officedocument.presentationml.tags+xml"/>
  <Override PartName="/ppt/tags/tag201.xml" ContentType="application/vnd.openxmlformats-officedocument.presentationml.tags+xml"/>
  <Override PartName="/ppt/tags/tag212.xml" ContentType="application/vnd.openxmlformats-officedocument.presentationml.tags+xml"/>
  <Override PartName="/ppt/tags/tag346.xml" ContentType="application/vnd.openxmlformats-officedocument.presentationml.tags+xml"/>
  <Override PartName="/ppt/tags/tag393.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81.xml" ContentType="application/vnd.openxmlformats-officedocument.presentationml.tags+xml"/>
  <Override PartName="/ppt/tags/tag138.xml" ContentType="application/vnd.openxmlformats-officedocument.presentationml.tags+xml"/>
  <Override PartName="/ppt/tags/tag185.xml" ContentType="application/vnd.openxmlformats-officedocument.presentationml.tags+xml"/>
  <Override PartName="/ppt/tags/tag324.xml" ContentType="application/vnd.openxmlformats-officedocument.presentationml.tags+xml"/>
  <Override PartName="/ppt/tags/tag335.xml" ContentType="application/vnd.openxmlformats-officedocument.presentationml.tags+xml"/>
  <Override PartName="/ppt/tags/tag371.xml" ContentType="application/vnd.openxmlformats-officedocument.presentationml.tags+xml"/>
  <Override PartName="/ppt/tags/tag38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tags/tag127.xml" ContentType="application/vnd.openxmlformats-officedocument.presentationml.tags+xml"/>
  <Override PartName="/ppt/tags/tag163.xml" ContentType="application/vnd.openxmlformats-officedocument.presentationml.tags+xml"/>
  <Override PartName="/ppt/tags/tag174.xml" ContentType="application/vnd.openxmlformats-officedocument.presentationml.tags+xml"/>
  <Override PartName="/ppt/tags/tag313.xml" ContentType="application/vnd.openxmlformats-officedocument.presentationml.tags+xml"/>
  <Override PartName="/ppt/tags/tag360.xml" ContentType="application/vnd.openxmlformats-officedocument.presentationml.tags+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heme/theme6.xml" ContentType="application/vnd.openxmlformats-officedocument.theme+xml"/>
  <Override PartName="/ppt/tags/tag105.xml" ContentType="application/vnd.openxmlformats-officedocument.presentationml.tags+xml"/>
  <Override PartName="/ppt/tags/tag152.xml" ContentType="application/vnd.openxmlformats-officedocument.presentationml.tags+xml"/>
  <Override PartName="/ppt/tags/tag297.xml" ContentType="application/vnd.openxmlformats-officedocument.presentationml.tags+xml"/>
  <Override PartName="/ppt/tags/tag302.xml" ContentType="application/vnd.openxmlformats-officedocument.presentationml.tags+xml"/>
  <Override PartName="/ppt/tags/tag436.xml" ContentType="application/vnd.openxmlformats-officedocument.presentationml.tags+xml"/>
  <Default Extension="bin" ContentType="application/vnd.openxmlformats-officedocument.oleObject"/>
  <Override PartName="/ppt/notesSlides/notesSlide3.xml" ContentType="application/vnd.openxmlformats-officedocument.presentationml.notesSlide+xml"/>
  <Override PartName="/ppt/tags/tag141.xml" ContentType="application/vnd.openxmlformats-officedocument.presentationml.tags+xml"/>
  <Override PartName="/ppt/tags/tag228.xml" ContentType="application/vnd.openxmlformats-officedocument.presentationml.tags+xml"/>
  <Override PartName="/ppt/tags/tag239.xml" ContentType="application/vnd.openxmlformats-officedocument.presentationml.tags+xml"/>
  <Override PartName="/ppt/tags/tag275.xml" ContentType="application/vnd.openxmlformats-officedocument.presentationml.tags+xml"/>
  <Override PartName="/ppt/tags/tag286.xml" ContentType="application/vnd.openxmlformats-officedocument.presentationml.tags+xml"/>
  <Override PartName="/ppt/tags/tag425.xml" ContentType="application/vnd.openxmlformats-officedocument.presentationml.tags+xml"/>
  <Override PartName="/ppt/presProps.xml" ContentType="application/vnd.openxmlformats-officedocument.presentationml.presProps+xml"/>
  <Override PartName="/ppt/tags/tag130.xml" ContentType="application/vnd.openxmlformats-officedocument.presentationml.tags+xml"/>
  <Override PartName="/ppt/tags/tag217.xml" ContentType="application/vnd.openxmlformats-officedocument.presentationml.tags+xml"/>
  <Override PartName="/ppt/tags/tag264.xml" ContentType="application/vnd.openxmlformats-officedocument.presentationml.tags+xml"/>
  <Override PartName="/ppt/tags/tag414.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86.xml" ContentType="application/vnd.openxmlformats-officedocument.presentationml.tags+xml"/>
  <Override PartName="/ppt/tags/tag97.xml" ContentType="application/vnd.openxmlformats-officedocument.presentationml.tags+xml"/>
  <Override PartName="/ppt/tags/tag206.xml" ContentType="application/vnd.openxmlformats-officedocument.presentationml.tags+xml"/>
  <Override PartName="/ppt/tags/tag253.xml" ContentType="application/vnd.openxmlformats-officedocument.presentationml.tags+xml"/>
  <Override PartName="/ppt/tags/tag387.xml" ContentType="application/vnd.openxmlformats-officedocument.presentationml.tags+xml"/>
  <Override PartName="/ppt/tags/tag398.xml" ContentType="application/vnd.openxmlformats-officedocument.presentationml.tags+xml"/>
  <Override PartName="/ppt/tags/tag403.xml" ContentType="application/vnd.openxmlformats-officedocument.presentationml.tags+xml"/>
  <Override PartName="/ppt/tags/tag1.xml" ContentType="application/vnd.openxmlformats-officedocument.presentationml.tags+xml"/>
  <Override PartName="/ppt/tags/tag28.xml" ContentType="application/vnd.openxmlformats-officedocument.presentationml.tags+xml"/>
  <Override PartName="/ppt/slideLayouts/slideLayout14.xml" ContentType="application/vnd.openxmlformats-officedocument.presentationml.slideLayout+xml"/>
  <Override PartName="/ppt/tags/tag75.xml" ContentType="application/vnd.openxmlformats-officedocument.presentationml.tags+xml"/>
  <Override PartName="/ppt/tags/tag179.xml" ContentType="application/vnd.openxmlformats-officedocument.presentationml.tags+xml"/>
  <Override PartName="/ppt/tags/tag231.xml" ContentType="application/vnd.openxmlformats-officedocument.presentationml.tags+xml"/>
  <Override PartName="/ppt/tags/tag242.xml" ContentType="application/vnd.openxmlformats-officedocument.presentationml.tags+xml"/>
  <Override PartName="/ppt/tags/tag329.xml" ContentType="application/vnd.openxmlformats-officedocument.presentationml.tags+xml"/>
  <Override PartName="/ppt/tags/tag376.xml" ContentType="application/vnd.openxmlformats-officedocument.presentationml.tags+xml"/>
  <Override PartName="/ppt/tags/tag17.xml" ContentType="application/vnd.openxmlformats-officedocument.presentationml.tags+xml"/>
  <Override PartName="/ppt/tags/tag64.xml" ContentType="application/vnd.openxmlformats-officedocument.presentationml.tags+xml"/>
  <Override PartName="/ppt/tags/tag168.xml" ContentType="application/vnd.openxmlformats-officedocument.presentationml.tags+xml"/>
  <Override PartName="/ppt/tags/tag220.xml" ContentType="application/vnd.openxmlformats-officedocument.presentationml.tags+xml"/>
  <Override PartName="/ppt/tags/tag318.xml" ContentType="application/vnd.openxmlformats-officedocument.presentationml.tags+xml"/>
  <Override PartName="/ppt/tags/tag365.xml" ContentType="application/vnd.openxmlformats-officedocument.presentationml.tags+xml"/>
  <Default Extension="vml" ContentType="application/vnd.openxmlformats-officedocument.vmlDrawing"/>
  <Override PartName="/ppt/tags/tag53.xml" ContentType="application/vnd.openxmlformats-officedocument.presentationml.tags+xml"/>
  <Override PartName="/ppt/tags/tag157.xml" ContentType="application/vnd.openxmlformats-officedocument.presentationml.tags+xml"/>
  <Override PartName="/ppt/tags/tag307.xml" ContentType="application/vnd.openxmlformats-officedocument.presentationml.tags+xml"/>
  <Override PartName="/ppt/tags/tag343.xml" ContentType="application/vnd.openxmlformats-officedocument.presentationml.tags+xml"/>
  <Override PartName="/ppt/tags/tag354.xml" ContentType="application/vnd.openxmlformats-officedocument.presentationml.tags+xml"/>
  <Override PartName="/ppt/tags/tag390.xml" ContentType="application/vnd.openxmlformats-officedocument.presentationml.tags+xml"/>
  <Override PartName="/ppt/notesSlides/notesSlide8.xml" ContentType="application/vnd.openxmlformats-officedocument.presentationml.notesSlide+xml"/>
  <Override PartName="/ppt/tags/tag31.xml" ContentType="application/vnd.openxmlformats-officedocument.presentationml.tags+xml"/>
  <Override PartName="/ppt/tags/tag42.xml" ContentType="application/vnd.openxmlformats-officedocument.presentationml.tags+xml"/>
  <Override PartName="/ppt/tags/tag135.xml" ContentType="application/vnd.openxmlformats-officedocument.presentationml.tags+xml"/>
  <Override PartName="/ppt/tags/tag146.xml" ContentType="application/vnd.openxmlformats-officedocument.presentationml.tags+xml"/>
  <Override PartName="/ppt/tags/tag182.xml" ContentType="application/vnd.openxmlformats-officedocument.presentationml.tags+xml"/>
  <Override PartName="/ppt/tags/tag193.xml" ContentType="application/vnd.openxmlformats-officedocument.presentationml.tags+xml"/>
  <Override PartName="/ppt/tags/tag332.xml" ContentType="application/vnd.openxmlformats-officedocument.presentationml.tags+xml"/>
  <Override PartName="/ppt/handoutMasters/handoutMaster1.xml" ContentType="application/vnd.openxmlformats-officedocument.presentationml.handoutMaster+xml"/>
  <Override PartName="/ppt/tags/tag20.xml" ContentType="application/vnd.openxmlformats-officedocument.presentationml.tags+xml"/>
  <Override PartName="/ppt/tags/tag124.xml" ContentType="application/vnd.openxmlformats-officedocument.presentationml.tags+xml"/>
  <Override PartName="/ppt/tags/tag171.xml" ContentType="application/vnd.openxmlformats-officedocument.presentationml.tags+xml"/>
  <Override PartName="/ppt/tags/tag269.xml" ContentType="application/vnd.openxmlformats-officedocument.presentationml.tags+xml"/>
  <Override PartName="/ppt/tags/tag321.xml" ContentType="application/vnd.openxmlformats-officedocument.presentationml.tags+xml"/>
  <Override PartName="/ppt/tags/tag408.xml" ContentType="application/vnd.openxmlformats-officedocument.presentationml.tags+xml"/>
  <Override PartName="/ppt/tags/tag419.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tags/tag6.xml" ContentType="application/vnd.openxmlformats-officedocument.presentationml.tags+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113.xml" ContentType="application/vnd.openxmlformats-officedocument.presentationml.tags+xml"/>
  <Override PartName="/ppt/tags/tag160.xml" ContentType="application/vnd.openxmlformats-officedocument.presentationml.tags+xml"/>
  <Override PartName="/ppt/tags/tag247.xml" ContentType="application/vnd.openxmlformats-officedocument.presentationml.tags+xml"/>
  <Override PartName="/ppt/tags/tag258.xml" ContentType="application/vnd.openxmlformats-officedocument.presentationml.tags+xml"/>
  <Override PartName="/ppt/tags/tag294.xml" ContentType="application/vnd.openxmlformats-officedocument.presentationml.tags+xml"/>
  <Override PartName="/ppt/tags/tag310.xml" ContentType="application/vnd.openxmlformats-officedocument.presentationml.tags+xml"/>
  <Override PartName="/ppt/tags/tag444.xml" ContentType="application/vnd.openxmlformats-officedocument.presentationml.tags+xml"/>
  <Override PartName="/ppt/slideMasters/slideMaster1.xml" ContentType="application/vnd.openxmlformats-officedocument.presentationml.slideMaster+xml"/>
  <Override PartName="/ppt/theme/theme3.xml" ContentType="application/vnd.openxmlformats-officedocument.theme+xml"/>
  <Override PartName="/ppt/tags/tag102.xml" ContentType="application/vnd.openxmlformats-officedocument.presentationml.tags+xml"/>
  <Override PartName="/ppt/tags/tag236.xml" ContentType="application/vnd.openxmlformats-officedocument.presentationml.tags+xml"/>
  <Override PartName="/ppt/tags/tag283.xml" ContentType="application/vnd.openxmlformats-officedocument.presentationml.tags+xml"/>
  <Override PartName="/ppt/tags/tag433.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Override PartName="/ppt/tags/tag225.xml" ContentType="application/vnd.openxmlformats-officedocument.presentationml.tags+xml"/>
  <Override PartName="/ppt/tags/tag272.xml" ContentType="application/vnd.openxmlformats-officedocument.presentationml.tags+xml"/>
  <Override PartName="/ppt/tags/tag359.xml" ContentType="application/vnd.openxmlformats-officedocument.presentationml.tags+xml"/>
  <Override PartName="/ppt/tags/tag411.xml" ContentType="application/vnd.openxmlformats-officedocument.presentationml.tags+xml"/>
  <Override PartName="/ppt/tags/tag422.xml" ContentType="application/vnd.openxmlformats-officedocument.presentationml.tags+xml"/>
  <Default Extension="rels" ContentType="application/vnd.openxmlformats-package.relationships+xml"/>
  <Override PartName="/ppt/tags/tag47.xml" ContentType="application/vnd.openxmlformats-officedocument.presentationml.tags+xml"/>
  <Override PartName="/ppt/slideLayouts/slideLayout22.xml" ContentType="application/vnd.openxmlformats-officedocument.presentationml.slideLayout+xml"/>
  <Override PartName="/ppt/tags/tag94.xml" ContentType="application/vnd.openxmlformats-officedocument.presentationml.tags+xml"/>
  <Override PartName="/ppt/tags/tag198.xml" ContentType="application/vnd.openxmlformats-officedocument.presentationml.tags+xml"/>
  <Override PartName="/ppt/tags/tag203.xml" ContentType="application/vnd.openxmlformats-officedocument.presentationml.tags+xml"/>
  <Override PartName="/ppt/tags/tag214.xml" ContentType="application/vnd.openxmlformats-officedocument.presentationml.tags+xml"/>
  <Override PartName="/ppt/tags/tag250.xml" ContentType="application/vnd.openxmlformats-officedocument.presentationml.tags+xml"/>
  <Override PartName="/ppt/tags/tag261.xml" ContentType="application/vnd.openxmlformats-officedocument.presentationml.tags+xml"/>
  <Override PartName="/ppt/tags/tag348.xml" ContentType="application/vnd.openxmlformats-officedocument.presentationml.tags+xml"/>
  <Override PartName="/ppt/tags/tag395.xml" ContentType="application/vnd.openxmlformats-officedocument.presentationml.tags+xml"/>
  <Override PartName="/ppt/tags/tag400.xml" ContentType="application/vnd.openxmlformats-officedocument.presentationml.tags+xml"/>
  <Override PartName="/ppt/slides/slide12.xml" ContentType="application/vnd.openxmlformats-officedocument.presentationml.slide+xml"/>
  <Override PartName="/ppt/tags/tag36.xml" ContentType="application/vnd.openxmlformats-officedocument.presentationml.tags+xml"/>
  <Override PartName="/ppt/slideLayouts/slideLayout11.xml" ContentType="application/vnd.openxmlformats-officedocument.presentationml.slideLayout+xml"/>
  <Override PartName="/ppt/tags/tag83.xml" ContentType="application/vnd.openxmlformats-officedocument.presentationml.tags+xml"/>
  <Override PartName="/ppt/tags/tag187.xml" ContentType="application/vnd.openxmlformats-officedocument.presentationml.tags+xml"/>
  <Override PartName="/ppt/tags/tag337.xml" ContentType="application/vnd.openxmlformats-officedocument.presentationml.tags+xml"/>
  <Override PartName="/ppt/tags/tag384.xml" ContentType="application/vnd.openxmlformats-officedocument.presentationml.tags+xml"/>
  <Override PartName="/ppt/commentAuthors.xml" ContentType="application/vnd.openxmlformats-officedocument.presentationml.commentAuthors+xml"/>
  <Override PartName="/ppt/tags/tag14.xml" ContentType="application/vnd.openxmlformats-officedocument.presentationml.tags+xml"/>
  <Override PartName="/ppt/tags/tag25.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118.xml" ContentType="application/vnd.openxmlformats-officedocument.presentationml.tags+xml"/>
  <Override PartName="/ppt/tags/tag129.xml" ContentType="application/vnd.openxmlformats-officedocument.presentationml.tags+xml"/>
  <Override PartName="/ppt/tags/tag165.xml" ContentType="application/vnd.openxmlformats-officedocument.presentationml.tags+xml"/>
  <Override PartName="/ppt/tags/tag176.xml" ContentType="application/vnd.openxmlformats-officedocument.presentationml.tags+xml"/>
  <Override PartName="/ppt/tags/tag315.xml" ContentType="application/vnd.openxmlformats-officedocument.presentationml.tags+xml"/>
  <Override PartName="/ppt/tags/tag326.xml" ContentType="application/vnd.openxmlformats-officedocument.presentationml.tags+xml"/>
  <Override PartName="/ppt/tags/tag362.xml" ContentType="application/vnd.openxmlformats-officedocument.presentationml.tags+xml"/>
  <Override PartName="/ppt/tags/tag373.xml" ContentType="application/vnd.openxmlformats-officedocument.presentationml.tags+xml"/>
  <Override PartName="/ppt/tags/tag50.xml" ContentType="application/vnd.openxmlformats-officedocument.presentationml.tags+xml"/>
  <Override PartName="/ppt/tags/tag107.xml" ContentType="application/vnd.openxmlformats-officedocument.presentationml.tags+xml"/>
  <Override PartName="/ppt/tags/tag154.xml" ContentType="application/vnd.openxmlformats-officedocument.presentationml.tags+xml"/>
  <Override PartName="/ppt/tags/tag299.xml" ContentType="application/vnd.openxmlformats-officedocument.presentationml.tags+xml"/>
  <Override PartName="/ppt/tags/tag304.xml" ContentType="application/vnd.openxmlformats-officedocument.presentationml.tags+xml"/>
  <Override PartName="/ppt/tags/tag351.xml" ContentType="application/vnd.openxmlformats-officedocument.presentationml.tags+xml"/>
  <Override PartName="/ppt/tags/tag438.xml" ContentType="application/vnd.openxmlformats-officedocument.presentationml.tags+xml"/>
  <Override PartName="/ppt/notesSlides/notesSlide5.xml" ContentType="application/vnd.openxmlformats-officedocument.presentationml.notesSlide+xml"/>
  <Override PartName="/ppt/tags/tag143.xml" ContentType="application/vnd.openxmlformats-officedocument.presentationml.tags+xml"/>
  <Override PartName="/ppt/tags/tag190.xml" ContentType="application/vnd.openxmlformats-officedocument.presentationml.tags+xml"/>
  <Override PartName="/ppt/tags/tag277.xml" ContentType="application/vnd.openxmlformats-officedocument.presentationml.tags+xml"/>
  <Override PartName="/ppt/tags/tag288.xml" ContentType="application/vnd.openxmlformats-officedocument.presentationml.tags+xml"/>
  <Override PartName="/ppt/tags/tag340.xml" ContentType="application/vnd.openxmlformats-officedocument.presentationml.tags+xml"/>
  <Override PartName="/ppt/tags/tag427.xml" ContentType="application/vnd.openxmlformats-officedocument.presentationml.tags+xml"/>
  <Override PartName="/ppt/tags/tag132.xml" ContentType="application/vnd.openxmlformats-officedocument.presentationml.tags+xml"/>
  <Override PartName="/ppt/tags/tag219.xml" ContentType="application/vnd.openxmlformats-officedocument.presentationml.tags+xml"/>
  <Override PartName="/ppt/tags/tag266.xml" ContentType="application/vnd.openxmlformats-officedocument.presentationml.tags+xml"/>
  <Override PartName="/ppt/tags/tag416.xml" ContentType="application/vnd.openxmlformats-officedocument.presentationml.tags+xml"/>
  <Override PartName="/ppt/slides/slide3.xml" ContentType="application/vnd.openxmlformats-officedocument.presentationml.slide+xml"/>
  <Override PartName="/ppt/slideLayouts/slideLayout5.xml" ContentType="application/vnd.openxmlformats-officedocument.presentationml.slideLayout+xml"/>
  <Override PartName="/ppt/tags/tag99.xml" ContentType="application/vnd.openxmlformats-officedocument.presentationml.tags+xml"/>
  <Override PartName="/ppt/tags/tag110.xml" ContentType="application/vnd.openxmlformats-officedocument.presentationml.tags+xml"/>
  <Override PartName="/ppt/tags/tag121.xml" ContentType="application/vnd.openxmlformats-officedocument.presentationml.tags+xml"/>
  <Override PartName="/ppt/tags/tag208.xml" ContentType="application/vnd.openxmlformats-officedocument.presentationml.tags+xml"/>
  <Override PartName="/ppt/tags/tag255.xml" ContentType="application/vnd.openxmlformats-officedocument.presentationml.tags+xml"/>
  <Override PartName="/ppt/tags/tag389.xml" ContentType="application/vnd.openxmlformats-officedocument.presentationml.tags+xml"/>
  <Override PartName="/ppt/tags/tag405.xml" ContentType="application/vnd.openxmlformats-officedocument.presentationml.tags+xml"/>
  <Override PartName="/ppt/diagrams/drawing1.xml" ContentType="application/vnd.ms-office.drawingml.diagramDrawing+xml"/>
  <Override PartName="/ppt/tags/tag3.xml" ContentType="application/vnd.openxmlformats-officedocument.presentationml.tags+xml"/>
  <Default Extension="jpeg" ContentType="image/jpeg"/>
  <Override PartName="/ppt/slideLayouts/slideLayout16.xml" ContentType="application/vnd.openxmlformats-officedocument.presentationml.slideLayout+xml"/>
  <Override PartName="/ppt/tags/tag77.xml" ContentType="application/vnd.openxmlformats-officedocument.presentationml.tags+xml"/>
  <Override PartName="/ppt/tags/tag88.xml" ContentType="application/vnd.openxmlformats-officedocument.presentationml.tags+xml"/>
  <Override PartName="/ppt/tags/tag233.xml" ContentType="application/vnd.openxmlformats-officedocument.presentationml.tags+xml"/>
  <Override PartName="/ppt/tags/tag244.xml" ContentType="application/vnd.openxmlformats-officedocument.presentationml.tags+xml"/>
  <Override PartName="/ppt/tags/tag280.xml" ContentType="application/vnd.openxmlformats-officedocument.presentationml.tags+xml"/>
  <Override PartName="/ppt/tags/tag291.xml" ContentType="application/vnd.openxmlformats-officedocument.presentationml.tags+xml"/>
  <Override PartName="/ppt/tags/tag378.xml" ContentType="application/vnd.openxmlformats-officedocument.presentationml.tags+xml"/>
  <Override PartName="/ppt/tags/tag430.xml" ContentType="application/vnd.openxmlformats-officedocument.presentationml.tags+xml"/>
  <Override PartName="/ppt/tags/tag441.xml" ContentType="application/vnd.openxmlformats-officedocument.presentationml.tags+xml"/>
  <Override PartName="/ppt/diagrams/quickStyle1.xml" ContentType="application/vnd.openxmlformats-officedocument.drawingml.diagramStyle+xml"/>
  <Override PartName="/ppt/tags/tag19.xml" ContentType="application/vnd.openxmlformats-officedocument.presentationml.tags+xml"/>
  <Override PartName="/ppt/tags/tag66.xml" ContentType="application/vnd.openxmlformats-officedocument.presentationml.tags+xml"/>
  <Override PartName="/ppt/tags/tag222.xml" ContentType="application/vnd.openxmlformats-officedocument.presentationml.tags+xml"/>
  <Override PartName="/ppt/tags/tag367.xml" ContentType="application/vnd.openxmlformats-officedocument.presentationml.tags+xml"/>
  <Override PartName="/ppt/tags/tag55.xml" ContentType="application/vnd.openxmlformats-officedocument.presentationml.tags+xml"/>
  <Override PartName="/ppt/tags/tag159.xml" ContentType="application/vnd.openxmlformats-officedocument.presentationml.tags+xml"/>
  <Override PartName="/ppt/tags/tag211.xml" ContentType="application/vnd.openxmlformats-officedocument.presentationml.tags+xml"/>
  <Override PartName="/ppt/tags/tag309.xml" ContentType="application/vnd.openxmlformats-officedocument.presentationml.tags+xml"/>
  <Override PartName="/ppt/tags/tag345.xml" ContentType="application/vnd.openxmlformats-officedocument.presentationml.tags+xml"/>
  <Override PartName="/ppt/tags/tag356.xml" ContentType="application/vnd.openxmlformats-officedocument.presentationml.tags+xml"/>
  <Override PartName="/ppt/tags/tag392.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37.xml" ContentType="application/vnd.openxmlformats-officedocument.presentationml.tags+xml"/>
  <Override PartName="/ppt/tags/tag148.xml" ContentType="application/vnd.openxmlformats-officedocument.presentationml.tags+xml"/>
  <Override PartName="/ppt/tags/tag184.xml" ContentType="application/vnd.openxmlformats-officedocument.presentationml.tags+xml"/>
  <Override PartName="/ppt/tags/tag195.xml" ContentType="application/vnd.openxmlformats-officedocument.presentationml.tags+xml"/>
  <Override PartName="/ppt/tags/tag200.xml" ContentType="application/vnd.openxmlformats-officedocument.presentationml.tags+xml"/>
  <Override PartName="/ppt/tags/tag334.xml" ContentType="application/vnd.openxmlformats-officedocument.presentationml.tags+xml"/>
  <Override PartName="/ppt/tags/tag381.xml" ContentType="application/vnd.openxmlformats-officedocument.presentationml.tags+xml"/>
  <Override PartName="/ppt/tags/tag22.xml" ContentType="application/vnd.openxmlformats-officedocument.presentationml.tags+xml"/>
  <Override PartName="/ppt/tags/tag126.xml" ContentType="application/vnd.openxmlformats-officedocument.presentationml.tags+xml"/>
  <Override PartName="/ppt/tags/tag173.xml" ContentType="application/vnd.openxmlformats-officedocument.presentationml.tags+xml"/>
  <Override PartName="/ppt/tags/tag323.xml" ContentType="application/vnd.openxmlformats-officedocument.presentationml.tags+xml"/>
  <Override PartName="/ppt/tags/tag370.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115.xml" ContentType="application/vnd.openxmlformats-officedocument.presentationml.tags+xml"/>
  <Override PartName="/ppt/tags/tag162.xml" ContentType="application/vnd.openxmlformats-officedocument.presentationml.tags+xml"/>
  <Override PartName="/ppt/tags/tag249.xml" ContentType="application/vnd.openxmlformats-officedocument.presentationml.tags+xml"/>
  <Override PartName="/ppt/tags/tag296.xml" ContentType="application/vnd.openxmlformats-officedocument.presentationml.tags+xml"/>
  <Override PartName="/ppt/tags/tag301.xml" ContentType="application/vnd.openxmlformats-officedocument.presentationml.tags+xml"/>
  <Override PartName="/ppt/tags/tag312.xml" ContentType="application/vnd.openxmlformats-officedocument.presentationml.tags+xml"/>
  <Override PartName="/ppt/slideMasters/slideMaster3.xml" ContentType="application/vnd.openxmlformats-officedocument.presentationml.slideMaster+xml"/>
  <Override PartName="/ppt/notesSlides/notesSlide2.xml" ContentType="application/vnd.openxmlformats-officedocument.presentationml.notesSlide+xml"/>
  <Override PartName="/ppt/tags/tag104.xml" ContentType="application/vnd.openxmlformats-officedocument.presentationml.tags+xml"/>
  <Override PartName="/ppt/tags/tag151.xml" ContentType="application/vnd.openxmlformats-officedocument.presentationml.tags+xml"/>
  <Override PartName="/ppt/tags/tag435.xml" ContentType="application/vnd.openxmlformats-officedocument.presentationml.tags+xml"/>
  <Override PartName="/ppt/tags/tag227.xml" ContentType="application/vnd.openxmlformats-officedocument.presentationml.tags+xml"/>
  <Override PartName="/ppt/tags/tag274.xml" ContentType="application/vnd.openxmlformats-officedocument.presentationml.tags+xml"/>
  <Override PartName="/ppt/tags/tag413.xml" ContentType="application/vnd.openxmlformats-officedocument.presentationml.tags+xml"/>
  <Override PartName="/ppt/tags/tag49.xml" ContentType="application/vnd.openxmlformats-officedocument.presentationml.tags+xml"/>
  <Override PartName="/ppt/tags/tag96.xml" ContentType="application/vnd.openxmlformats-officedocument.presentationml.tags+xml"/>
  <Override PartName="/ppt/tags/tag205.xml" ContentType="application/vnd.openxmlformats-officedocument.presentationml.tags+xml"/>
  <Override PartName="/ppt/tags/tag252.xml" ContentType="application/vnd.openxmlformats-officedocument.presentationml.tags+xml"/>
  <Override PartName="/ppt/tags/tag397.xml" ContentType="application/vnd.openxmlformats-officedocument.presentationml.tags+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ags/tag189.xml" ContentType="application/vnd.openxmlformats-officedocument.presentationml.tags+xml"/>
  <Override PartName="/ppt/tableStyles.xml" ContentType="application/vnd.openxmlformats-officedocument.presentationml.tableStyles+xml"/>
  <Override PartName="/ppt/tags/tag27.xml" ContentType="application/vnd.openxmlformats-officedocument.presentationml.tags+xml"/>
  <Override PartName="/ppt/tags/tag74.xml" ContentType="application/vnd.openxmlformats-officedocument.presentationml.tags+xml"/>
  <Override PartName="/ppt/tags/tag230.xml" ContentType="application/vnd.openxmlformats-officedocument.presentationml.tags+xml"/>
  <Override PartName="/ppt/tags/tag328.xml" ContentType="application/vnd.openxmlformats-officedocument.presentationml.tags+xml"/>
  <Override PartName="/ppt/tags/tag375.xml" ContentType="application/vnd.openxmlformats-officedocument.presentationml.tags+xml"/>
  <Override PartName="/ppt/tags/tag52.xml" ContentType="application/vnd.openxmlformats-officedocument.presentationml.tags+xml"/>
  <Override PartName="/ppt/tags/tag167.xml" ContentType="application/vnd.openxmlformats-officedocument.presentationml.tags+xml"/>
  <Override PartName="/ppt/tags/tag306.xml" ContentType="application/vnd.openxmlformats-officedocument.presentationml.tags+xml"/>
  <Override PartName="/ppt/tags/tag353.xml" ContentType="application/vnd.openxmlformats-officedocument.presentationml.tags+xml"/>
  <Override PartName="/ppt/tags/tag145.xml" ContentType="application/vnd.openxmlformats-officedocument.presentationml.tags+xml"/>
  <Override PartName="/ppt/tags/tag192.xml" ContentType="application/vnd.openxmlformats-officedocument.presentationml.tags+xml"/>
  <Override PartName="/ppt/tags/tag429.xml" ContentType="application/vnd.openxmlformats-officedocument.presentationml.tags+xml"/>
  <Override PartName="/ppt/diagrams/layout1.xml" ContentType="application/vnd.openxmlformats-officedocument.drawingml.diagramLayout+xml"/>
  <Override PartName="/ppt/tags/tag30.xml" ContentType="application/vnd.openxmlformats-officedocument.presentationml.tags+xml"/>
  <Override PartName="/ppt/tags/tag268.xml" ContentType="application/vnd.openxmlformats-officedocument.presentationml.tags+xml"/>
  <Override PartName="/ppt/tags/tag331.xml" ContentType="application/vnd.openxmlformats-officedocument.presentationml.tags+xml"/>
  <Override PartName="/ppt/slides/slide5.xml" ContentType="application/vnd.openxmlformats-officedocument.presentationml.slide+xml"/>
  <Override PartName="/ppt/slideLayouts/slideLayout7.xml" ContentType="application/vnd.openxmlformats-officedocument.presentationml.slideLayout+xml"/>
  <Override PartName="/ppt/tags/tag123.xml" ContentType="application/vnd.openxmlformats-officedocument.presentationml.tags+xml"/>
  <Override PartName="/ppt/tags/tag170.xml" ContentType="application/vnd.openxmlformats-officedocument.presentationml.tags+xml"/>
  <Override PartName="/ppt/tags/tag407.xml" ContentType="application/vnd.openxmlformats-officedocument.presentationml.tags+xml"/>
  <Override PartName="/ppt/tags/tag101.xml" ContentType="application/vnd.openxmlformats-officedocument.presentationml.tags+xml"/>
  <Override PartName="/ppt/tags/tag246.xml" ContentType="application/vnd.openxmlformats-officedocument.presentationml.tags+xml"/>
  <Override PartName="/ppt/tags/tag293.xml" ContentType="application/vnd.openxmlformats-officedocument.presentationml.tags+xml"/>
  <Override PartName="/ppt/tags/tag432.xml" ContentType="application/vnd.openxmlformats-officedocument.presentationml.tags+xml"/>
  <Override PartName="/ppt/tags/tag68.xml" ContentType="application/vnd.openxmlformats-officedocument.presentationml.tags+xml"/>
  <Override PartName="/ppt/tags/tag224.xml" ContentType="application/vnd.openxmlformats-officedocument.presentationml.tags+xml"/>
  <Override PartName="/ppt/tags/tag271.xml" ContentType="application/vnd.openxmlformats-officedocument.presentationml.tags+xml"/>
  <Override PartName="/ppt/tags/tag369.xml" ContentType="application/vnd.openxmlformats-officedocument.presentationml.tags+xml"/>
  <Override PartName="/ppt/presentation.xml" ContentType="application/vnd.openxmlformats-officedocument.presentationml.presentation.main+xml"/>
  <Override PartName="/ppt/tags/tag347.xml" ContentType="application/vnd.openxmlformats-officedocument.presentationml.tags+xml"/>
  <Override PartName="/ppt/tags/tag394.xml" ContentType="application/vnd.openxmlformats-officedocument.presentationml.tags+xml"/>
  <Override PartName="/ppt/tags/tag410.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tags/tag46.xml" ContentType="application/vnd.openxmlformats-officedocument.presentationml.tags+xml"/>
  <Override PartName="/ppt/tags/tag93.xml" ContentType="application/vnd.openxmlformats-officedocument.presentationml.tags+xml"/>
  <Override PartName="/ppt/tags/tag139.xml" ContentType="application/vnd.openxmlformats-officedocument.presentationml.tags+xml"/>
  <Override PartName="/ppt/tags/tag186.xml" ContentType="application/vnd.openxmlformats-officedocument.presentationml.tags+xml"/>
  <Override PartName="/ppt/tags/tag202.xml" ContentType="application/vnd.openxmlformats-officedocument.presentationml.tags+xml"/>
  <Override PartName="/ppt/tags/tag24.xml" ContentType="application/vnd.openxmlformats-officedocument.presentationml.tags+xml"/>
  <Override PartName="/ppt/slideLayouts/slideLayout10.xml" ContentType="application/vnd.openxmlformats-officedocument.presentationml.slideLayout+xml"/>
  <Override PartName="/ppt/tags/tag71.xml" ContentType="application/vnd.openxmlformats-officedocument.presentationml.tags+xml"/>
  <Override PartName="/ppt/tags/tag325.xml" ContentType="application/vnd.openxmlformats-officedocument.presentationml.tags+xml"/>
  <Override PartName="/ppt/tags/tag372.xml" ContentType="application/vnd.openxmlformats-officedocument.presentationml.tags+xml"/>
  <Override PartName="/ppt/tags/tag117.xml" ContentType="application/vnd.openxmlformats-officedocument.presentationml.tags+xml"/>
  <Override PartName="/ppt/tags/tag164.xml" ContentType="application/vnd.openxmlformats-officedocument.presentationml.tags+xml"/>
  <Override PartName="/ppt/theme/theme7.xml" ContentType="application/vnd.openxmlformats-officedocument.theme+xml"/>
  <Override PartName="/ppt/tags/tag142.xml" ContentType="application/vnd.openxmlformats-officedocument.presentationml.tags+xml"/>
  <Override PartName="/ppt/tags/tag287.xml" ContentType="application/vnd.openxmlformats-officedocument.presentationml.tags+xml"/>
  <Override PartName="/ppt/tags/tag303.xml" ContentType="application/vnd.openxmlformats-officedocument.presentationml.tags+xml"/>
  <Override PartName="/ppt/tags/tag350.xml" ContentType="application/vnd.openxmlformats-officedocument.presentationml.tags+xml"/>
  <Override PartName="/ppt/tags/tag426.xml" ContentType="application/vnd.openxmlformats-officedocument.presentationml.tags+xml"/>
  <Override PartName="/ppt/slideLayouts/slideLayout4.xml" ContentType="application/vnd.openxmlformats-officedocument.presentationml.slideLayout+xml"/>
  <Override PartName="/ppt/tags/tag120.xml" ContentType="application/vnd.openxmlformats-officedocument.presentationml.tags+xml"/>
  <Override PartName="/ppt/tags/tag218.xml" ContentType="application/vnd.openxmlformats-officedocument.presentationml.tags+xml"/>
  <Override PartName="/ppt/tags/tag265.xml" ContentType="application/vnd.openxmlformats-officedocument.presentationml.tags+xml"/>
  <Override PartName="/ppt/tags/tag404.xml" ContentType="application/vnd.openxmlformats-officedocument.presentationml.tags+xml"/>
  <Override PartName="/ppt/slides/slide2.xml" ContentType="application/vnd.openxmlformats-officedocument.presentationml.slide+xml"/>
  <Override PartName="/ppt/tags/tag87.xml" ContentType="application/vnd.openxmlformats-officedocument.presentationml.tags+xml"/>
  <Override PartName="/ppt/tags/tag243.xml" ContentType="application/vnd.openxmlformats-officedocument.presentationml.tags+xml"/>
  <Override PartName="/ppt/tags/tag290.xml" ContentType="application/vnd.openxmlformats-officedocument.presentationml.tags+xml"/>
  <Override PartName="/ppt/tags/tag388.xml" ContentType="application/vnd.openxmlformats-officedocument.presentationml.tags+xml"/>
  <Override PartName="/ppt/tags/tag319.xml" ContentType="application/vnd.openxmlformats-officedocument.presentationml.tags+xml"/>
  <Override PartName="/ppt/tags/tag366.xml" ContentType="application/vnd.openxmlformats-officedocument.presentationml.tags+xml"/>
  <Override PartName="/ppt/tags/tag18.xml" ContentType="application/vnd.openxmlformats-officedocument.presentationml.tags+xml"/>
  <Override PartName="/ppt/tags/tag65.xml" ContentType="application/vnd.openxmlformats-officedocument.presentationml.tags+xml"/>
  <Override PartName="/ppt/tags/tag158.xml" ContentType="application/vnd.openxmlformats-officedocument.presentationml.tags+xml"/>
  <Override PartName="/ppt/tags/tag221.xml" ContentType="application/vnd.openxmlformats-officedocument.presentationml.tags+xml"/>
  <Override PartName="/ppt/tags/tag43.xml" ContentType="application/vnd.openxmlformats-officedocument.presentationml.tags+xml"/>
  <Override PartName="/ppt/tags/tag90.xml" ContentType="application/vnd.openxmlformats-officedocument.presentationml.tags+xml"/>
  <Override PartName="/ppt/tags/tag344.xml" ContentType="application/vnd.openxmlformats-officedocument.presentationml.tags+xml"/>
  <Override PartName="/ppt/tags/tag391.xml" ContentType="application/vnd.openxmlformats-officedocument.presentationml.tags+xml"/>
  <Override PartName="/ppt/notesSlides/notesSlide9.xml" ContentType="application/vnd.openxmlformats-officedocument.presentationml.notesSlide+xml"/>
  <Override PartName="/ppt/tags/tag136.xml" ContentType="application/vnd.openxmlformats-officedocument.presentationml.tags+xml"/>
  <Override PartName="/ppt/tags/tag183.xml" ContentType="application/vnd.openxmlformats-officedocument.presentationml.tags+xml"/>
  <Override PartName="/ppt/tags/tag322.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tags/tag161.xml" ContentType="application/vnd.openxmlformats-officedocument.presentationml.tags+xml"/>
  <Override PartName="/ppt/tags/tag259.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p:sldMasterIdLst>
    <p:sldMasterId id="2147483648" r:id="rId1"/>
    <p:sldMasterId id="2147483666" r:id="rId2"/>
    <p:sldMasterId id="2147483670" r:id="rId3"/>
    <p:sldMasterId id="2147483682" r:id="rId4"/>
    <p:sldMasterId id="2147483686" r:id="rId5"/>
  </p:sldMasterIdLst>
  <p:notesMasterIdLst>
    <p:notesMasterId r:id="rId22"/>
  </p:notesMasterIdLst>
  <p:handoutMasterIdLst>
    <p:handoutMasterId r:id="rId23"/>
  </p:handoutMasterIdLst>
  <p:sldIdLst>
    <p:sldId id="489" r:id="rId6"/>
    <p:sldId id="472" r:id="rId7"/>
    <p:sldId id="498" r:id="rId8"/>
    <p:sldId id="478" r:id="rId9"/>
    <p:sldId id="475" r:id="rId10"/>
    <p:sldId id="482" r:id="rId11"/>
    <p:sldId id="479" r:id="rId12"/>
    <p:sldId id="483" r:id="rId13"/>
    <p:sldId id="493" r:id="rId14"/>
    <p:sldId id="487" r:id="rId15"/>
    <p:sldId id="458" r:id="rId16"/>
    <p:sldId id="486" r:id="rId17"/>
    <p:sldId id="439" r:id="rId18"/>
    <p:sldId id="499" r:id="rId19"/>
    <p:sldId id="494" r:id="rId20"/>
    <p:sldId id="490" r:id="rId21"/>
  </p:sldIdLst>
  <p:sldSz cx="8961438" cy="6721475"/>
  <p:notesSz cx="7010400" cy="9296400"/>
  <p:custDataLst>
    <p:tags r:id="rId24"/>
  </p:custDataLst>
  <p:defaultTex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arrett Ulosevich" initials="" lastIdx="5"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DFEEF5"/>
    <a:srgbClr val="002B64"/>
    <a:srgbClr val="FF6600"/>
    <a:srgbClr val="C7E0FB"/>
    <a:srgbClr val="2C2C2C"/>
    <a:srgbClr val="FF8800"/>
    <a:srgbClr val="808080"/>
    <a:srgbClr val="0065CC"/>
    <a:srgbClr val="91AFFF"/>
    <a:srgbClr val="00296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80" autoAdjust="0"/>
    <p:restoredTop sz="68289" autoAdjust="0"/>
  </p:normalViewPr>
  <p:slideViewPr>
    <p:cSldViewPr snapToGrid="0">
      <p:cViewPr>
        <p:scale>
          <a:sx n="100" d="100"/>
          <a:sy n="100" d="100"/>
        </p:scale>
        <p:origin x="-1440" y="-432"/>
      </p:cViewPr>
      <p:guideLst>
        <p:guide orient="horz" pos="329"/>
        <p:guide pos="87"/>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3" d="100"/>
          <a:sy n="73" d="100"/>
        </p:scale>
        <p:origin x="-1722" y="-114"/>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299851-54DD-405F-B411-06AB1CC517A6}"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6DBD310A-0569-49CB-BA2D-1D3A1F19EAC9}">
      <dgm:prSet phldrT="[Text]"/>
      <dgm:spPr/>
      <dgm:t>
        <a:bodyPr/>
        <a:lstStyle/>
        <a:p>
          <a:r>
            <a:rPr lang="en-US" dirty="0" smtClean="0">
              <a:latin typeface="Arial" pitchFamily="34" charset="0"/>
              <a:cs typeface="Arial" pitchFamily="34" charset="0"/>
            </a:rPr>
            <a:t>61</a:t>
          </a:r>
        </a:p>
      </dgm:t>
    </dgm:pt>
    <dgm:pt modelId="{CC2564B5-9E6C-4E14-A5D9-FDF0668E68D7}" type="parTrans" cxnId="{E5B7471D-8C19-4B81-ABA6-58B8925C2F98}">
      <dgm:prSet/>
      <dgm:spPr/>
      <dgm:t>
        <a:bodyPr/>
        <a:lstStyle/>
        <a:p>
          <a:endParaRPr lang="en-US"/>
        </a:p>
      </dgm:t>
    </dgm:pt>
    <dgm:pt modelId="{CC9F8FC7-82D8-40C6-8026-4AB36D5414B8}" type="sibTrans" cxnId="{E5B7471D-8C19-4B81-ABA6-58B8925C2F98}">
      <dgm:prSet/>
      <dgm:spPr/>
      <dgm:t>
        <a:bodyPr/>
        <a:lstStyle/>
        <a:p>
          <a:endParaRPr lang="en-US"/>
        </a:p>
      </dgm:t>
    </dgm:pt>
    <dgm:pt modelId="{99AB557A-E975-40BD-AD35-82080C8FBF3A}">
      <dgm:prSet phldrT="[Text]"/>
      <dgm:spPr/>
      <dgm:t>
        <a:bodyPr/>
        <a:lstStyle/>
        <a:p>
          <a:r>
            <a:rPr lang="en-US" dirty="0" smtClean="0">
              <a:latin typeface="Arial" pitchFamily="34" charset="0"/>
              <a:cs typeface="Arial" pitchFamily="34" charset="0"/>
            </a:rPr>
            <a:t>45</a:t>
          </a:r>
          <a:endParaRPr lang="en-US" dirty="0">
            <a:latin typeface="Arial" pitchFamily="34" charset="0"/>
            <a:cs typeface="Arial" pitchFamily="34" charset="0"/>
          </a:endParaRPr>
        </a:p>
      </dgm:t>
    </dgm:pt>
    <dgm:pt modelId="{7097B332-A360-4BDC-8B35-897E41D19D50}" type="parTrans" cxnId="{E10F406D-D1A0-4C71-B1DA-F95953269A74}">
      <dgm:prSet/>
      <dgm:spPr/>
      <dgm:t>
        <a:bodyPr/>
        <a:lstStyle/>
        <a:p>
          <a:endParaRPr lang="en-US"/>
        </a:p>
      </dgm:t>
    </dgm:pt>
    <dgm:pt modelId="{FC9B547B-427E-4F22-9C7E-A9290F6DE219}" type="sibTrans" cxnId="{E10F406D-D1A0-4C71-B1DA-F95953269A74}">
      <dgm:prSet/>
      <dgm:spPr/>
      <dgm:t>
        <a:bodyPr/>
        <a:lstStyle/>
        <a:p>
          <a:endParaRPr lang="en-US"/>
        </a:p>
      </dgm:t>
    </dgm:pt>
    <dgm:pt modelId="{80E27B9A-F31E-4F91-9461-8041E4CE156C}">
      <dgm:prSet phldrT="[Text]"/>
      <dgm:spPr>
        <a:noFill/>
      </dgm:spPr>
      <dgm:t>
        <a:bodyPr/>
        <a:lstStyle/>
        <a:p>
          <a:r>
            <a:rPr lang="en-US" dirty="0" smtClean="0">
              <a:latin typeface="Arial" pitchFamily="34" charset="0"/>
              <a:cs typeface="Arial" pitchFamily="34" charset="0"/>
            </a:rPr>
            <a:t>Asset Submissions from 21 Campuses</a:t>
          </a:r>
          <a:endParaRPr lang="en-US" dirty="0">
            <a:latin typeface="Arial" pitchFamily="34" charset="0"/>
            <a:cs typeface="Arial" pitchFamily="34" charset="0"/>
          </a:endParaRPr>
        </a:p>
      </dgm:t>
    </dgm:pt>
    <dgm:pt modelId="{8FA7BA2E-D876-41FD-93AA-52E93E1B6390}" type="parTrans" cxnId="{F7EEC3B8-E2CC-42FE-8912-86CCE822B1F8}">
      <dgm:prSet/>
      <dgm:spPr/>
      <dgm:t>
        <a:bodyPr/>
        <a:lstStyle/>
        <a:p>
          <a:endParaRPr lang="en-US"/>
        </a:p>
      </dgm:t>
    </dgm:pt>
    <dgm:pt modelId="{7D3548E1-A47B-47D7-AD0F-855B5396A27E}" type="sibTrans" cxnId="{F7EEC3B8-E2CC-42FE-8912-86CCE822B1F8}">
      <dgm:prSet/>
      <dgm:spPr/>
      <dgm:t>
        <a:bodyPr/>
        <a:lstStyle/>
        <a:p>
          <a:endParaRPr lang="en-US"/>
        </a:p>
      </dgm:t>
    </dgm:pt>
    <dgm:pt modelId="{B69F87A5-C5B6-455D-9A9C-43D8529729BB}">
      <dgm:prSet phldrT="[Text]"/>
      <dgm:spPr>
        <a:noFill/>
      </dgm:spPr>
      <dgm:t>
        <a:bodyPr/>
        <a:lstStyle/>
        <a:p>
          <a:r>
            <a:rPr lang="en-US" dirty="0" smtClean="0">
              <a:latin typeface="Arial" pitchFamily="34" charset="0"/>
              <a:cs typeface="Arial" pitchFamily="34" charset="0"/>
            </a:rPr>
            <a:t>Degree Nominations from 29 Campuses</a:t>
          </a:r>
          <a:endParaRPr lang="en-US" dirty="0">
            <a:latin typeface="Arial" pitchFamily="34" charset="0"/>
            <a:cs typeface="Arial" pitchFamily="34" charset="0"/>
          </a:endParaRPr>
        </a:p>
      </dgm:t>
    </dgm:pt>
    <dgm:pt modelId="{FDFAD4E0-C683-4A5B-894E-9F1DDEF9DE83}" type="sibTrans" cxnId="{38A440AC-F83B-4046-B163-E83341390A33}">
      <dgm:prSet/>
      <dgm:spPr/>
      <dgm:t>
        <a:bodyPr/>
        <a:lstStyle/>
        <a:p>
          <a:endParaRPr lang="en-US"/>
        </a:p>
      </dgm:t>
    </dgm:pt>
    <dgm:pt modelId="{027897E7-E54C-40B8-A44A-76A947A6E685}" type="parTrans" cxnId="{38A440AC-F83B-4046-B163-E83341390A33}">
      <dgm:prSet/>
      <dgm:spPr/>
      <dgm:t>
        <a:bodyPr/>
        <a:lstStyle/>
        <a:p>
          <a:endParaRPr lang="en-US"/>
        </a:p>
      </dgm:t>
    </dgm:pt>
    <dgm:pt modelId="{8E8625FF-D95F-40E9-8EED-C18AFAB50DCB}" type="pres">
      <dgm:prSet presAssocID="{34299851-54DD-405F-B411-06AB1CC517A6}" presName="Name0" presStyleCnt="0">
        <dgm:presLayoutVars>
          <dgm:dir/>
          <dgm:animLvl val="lvl"/>
          <dgm:resizeHandles/>
        </dgm:presLayoutVars>
      </dgm:prSet>
      <dgm:spPr/>
      <dgm:t>
        <a:bodyPr/>
        <a:lstStyle/>
        <a:p>
          <a:endParaRPr lang="en-US"/>
        </a:p>
      </dgm:t>
    </dgm:pt>
    <dgm:pt modelId="{3D18B431-6716-4B46-91F6-E01F0959883E}" type="pres">
      <dgm:prSet presAssocID="{6DBD310A-0569-49CB-BA2D-1D3A1F19EAC9}" presName="linNode" presStyleCnt="0"/>
      <dgm:spPr/>
    </dgm:pt>
    <dgm:pt modelId="{985E08D8-221A-4AA6-B99E-A600142053F6}" type="pres">
      <dgm:prSet presAssocID="{6DBD310A-0569-49CB-BA2D-1D3A1F19EAC9}" presName="parentShp" presStyleLbl="node1" presStyleIdx="0" presStyleCnt="2">
        <dgm:presLayoutVars>
          <dgm:bulletEnabled val="1"/>
        </dgm:presLayoutVars>
      </dgm:prSet>
      <dgm:spPr>
        <a:prstGeom prst="homePlate">
          <a:avLst/>
        </a:prstGeom>
      </dgm:spPr>
      <dgm:t>
        <a:bodyPr/>
        <a:lstStyle/>
        <a:p>
          <a:endParaRPr lang="en-US"/>
        </a:p>
      </dgm:t>
    </dgm:pt>
    <dgm:pt modelId="{899B7908-FD66-4513-BAC1-086B954E2055}" type="pres">
      <dgm:prSet presAssocID="{6DBD310A-0569-49CB-BA2D-1D3A1F19EAC9}" presName="childShp" presStyleLbl="bgAccFollowNode1" presStyleIdx="0" presStyleCnt="2" custScaleX="82645" custScaleY="82645">
        <dgm:presLayoutVars>
          <dgm:bulletEnabled val="1"/>
        </dgm:presLayoutVars>
      </dgm:prSet>
      <dgm:spPr>
        <a:prstGeom prst="rect">
          <a:avLst/>
        </a:prstGeom>
      </dgm:spPr>
      <dgm:t>
        <a:bodyPr/>
        <a:lstStyle/>
        <a:p>
          <a:endParaRPr lang="en-US"/>
        </a:p>
      </dgm:t>
    </dgm:pt>
    <dgm:pt modelId="{0AE8DCF4-FFB6-4251-A76D-AD52C209087C}" type="pres">
      <dgm:prSet presAssocID="{CC9F8FC7-82D8-40C6-8026-4AB36D5414B8}" presName="spacing" presStyleCnt="0"/>
      <dgm:spPr/>
    </dgm:pt>
    <dgm:pt modelId="{4D96F38D-18F8-4CAD-8D0A-0CF967100B39}" type="pres">
      <dgm:prSet presAssocID="{99AB557A-E975-40BD-AD35-82080C8FBF3A}" presName="linNode" presStyleCnt="0"/>
      <dgm:spPr/>
    </dgm:pt>
    <dgm:pt modelId="{AA76B463-0C79-49C9-951E-C555DB70B4EB}" type="pres">
      <dgm:prSet presAssocID="{99AB557A-E975-40BD-AD35-82080C8FBF3A}" presName="parentShp" presStyleLbl="node1" presStyleIdx="1" presStyleCnt="2">
        <dgm:presLayoutVars>
          <dgm:bulletEnabled val="1"/>
        </dgm:presLayoutVars>
      </dgm:prSet>
      <dgm:spPr>
        <a:prstGeom prst="homePlate">
          <a:avLst/>
        </a:prstGeom>
      </dgm:spPr>
      <dgm:t>
        <a:bodyPr/>
        <a:lstStyle/>
        <a:p>
          <a:endParaRPr lang="en-US"/>
        </a:p>
      </dgm:t>
    </dgm:pt>
    <dgm:pt modelId="{29DF8154-7A8B-48F5-8011-235A8CF25114}" type="pres">
      <dgm:prSet presAssocID="{99AB557A-E975-40BD-AD35-82080C8FBF3A}" presName="childShp" presStyleLbl="bgAccFollowNode1" presStyleIdx="1" presStyleCnt="2" custScaleX="82645" custScaleY="82645">
        <dgm:presLayoutVars>
          <dgm:bulletEnabled val="1"/>
        </dgm:presLayoutVars>
      </dgm:prSet>
      <dgm:spPr>
        <a:prstGeom prst="rect">
          <a:avLst/>
        </a:prstGeom>
      </dgm:spPr>
      <dgm:t>
        <a:bodyPr/>
        <a:lstStyle/>
        <a:p>
          <a:endParaRPr lang="en-US"/>
        </a:p>
      </dgm:t>
    </dgm:pt>
  </dgm:ptLst>
  <dgm:cxnLst>
    <dgm:cxn modelId="{E10F406D-D1A0-4C71-B1DA-F95953269A74}" srcId="{34299851-54DD-405F-B411-06AB1CC517A6}" destId="{99AB557A-E975-40BD-AD35-82080C8FBF3A}" srcOrd="1" destOrd="0" parTransId="{7097B332-A360-4BDC-8B35-897E41D19D50}" sibTransId="{FC9B547B-427E-4F22-9C7E-A9290F6DE219}"/>
    <dgm:cxn modelId="{05D71B25-A9FE-4CD5-A884-E28107051B10}" type="presOf" srcId="{34299851-54DD-405F-B411-06AB1CC517A6}" destId="{8E8625FF-D95F-40E9-8EED-C18AFAB50DCB}" srcOrd="0" destOrd="0" presId="urn:microsoft.com/office/officeart/2005/8/layout/vList6"/>
    <dgm:cxn modelId="{A70DCC66-0FAE-4BE8-B7AB-6D42382B0A4B}" type="presOf" srcId="{99AB557A-E975-40BD-AD35-82080C8FBF3A}" destId="{AA76B463-0C79-49C9-951E-C555DB70B4EB}" srcOrd="0" destOrd="0" presId="urn:microsoft.com/office/officeart/2005/8/layout/vList6"/>
    <dgm:cxn modelId="{E612D7D2-359A-486E-B619-7720C203D0BE}" type="presOf" srcId="{6DBD310A-0569-49CB-BA2D-1D3A1F19EAC9}" destId="{985E08D8-221A-4AA6-B99E-A600142053F6}" srcOrd="0" destOrd="0" presId="urn:microsoft.com/office/officeart/2005/8/layout/vList6"/>
    <dgm:cxn modelId="{F7EEC3B8-E2CC-42FE-8912-86CCE822B1F8}" srcId="{99AB557A-E975-40BD-AD35-82080C8FBF3A}" destId="{80E27B9A-F31E-4F91-9461-8041E4CE156C}" srcOrd="0" destOrd="0" parTransId="{8FA7BA2E-D876-41FD-93AA-52E93E1B6390}" sibTransId="{7D3548E1-A47B-47D7-AD0F-855B5396A27E}"/>
    <dgm:cxn modelId="{55DAC6F4-ABFD-4E56-B6D7-21F8BF59FDB2}" type="presOf" srcId="{B69F87A5-C5B6-455D-9A9C-43D8529729BB}" destId="{899B7908-FD66-4513-BAC1-086B954E2055}" srcOrd="0" destOrd="0" presId="urn:microsoft.com/office/officeart/2005/8/layout/vList6"/>
    <dgm:cxn modelId="{38A440AC-F83B-4046-B163-E83341390A33}" srcId="{6DBD310A-0569-49CB-BA2D-1D3A1F19EAC9}" destId="{B69F87A5-C5B6-455D-9A9C-43D8529729BB}" srcOrd="0" destOrd="0" parTransId="{027897E7-E54C-40B8-A44A-76A947A6E685}" sibTransId="{FDFAD4E0-C683-4A5B-894E-9F1DDEF9DE83}"/>
    <dgm:cxn modelId="{CFB5CC1F-2D42-4941-849A-58B860A2CFCE}" type="presOf" srcId="{80E27B9A-F31E-4F91-9461-8041E4CE156C}" destId="{29DF8154-7A8B-48F5-8011-235A8CF25114}" srcOrd="0" destOrd="0" presId="urn:microsoft.com/office/officeart/2005/8/layout/vList6"/>
    <dgm:cxn modelId="{E5B7471D-8C19-4B81-ABA6-58B8925C2F98}" srcId="{34299851-54DD-405F-B411-06AB1CC517A6}" destId="{6DBD310A-0569-49CB-BA2D-1D3A1F19EAC9}" srcOrd="0" destOrd="0" parTransId="{CC2564B5-9E6C-4E14-A5D9-FDF0668E68D7}" sibTransId="{CC9F8FC7-82D8-40C6-8026-4AB36D5414B8}"/>
    <dgm:cxn modelId="{20C8ADF5-11CB-454C-9FC5-B08CC4BAB99E}" type="presParOf" srcId="{8E8625FF-D95F-40E9-8EED-C18AFAB50DCB}" destId="{3D18B431-6716-4B46-91F6-E01F0959883E}" srcOrd="0" destOrd="0" presId="urn:microsoft.com/office/officeart/2005/8/layout/vList6"/>
    <dgm:cxn modelId="{AD5F8B41-388F-4F4C-8709-BD5D30F626F2}" type="presParOf" srcId="{3D18B431-6716-4B46-91F6-E01F0959883E}" destId="{985E08D8-221A-4AA6-B99E-A600142053F6}" srcOrd="0" destOrd="0" presId="urn:microsoft.com/office/officeart/2005/8/layout/vList6"/>
    <dgm:cxn modelId="{DF55D4D0-3765-43BF-B935-EB471912B15A}" type="presParOf" srcId="{3D18B431-6716-4B46-91F6-E01F0959883E}" destId="{899B7908-FD66-4513-BAC1-086B954E2055}" srcOrd="1" destOrd="0" presId="urn:microsoft.com/office/officeart/2005/8/layout/vList6"/>
    <dgm:cxn modelId="{0287EAAC-EA9D-4B29-AF18-31EF8D0E32C2}" type="presParOf" srcId="{8E8625FF-D95F-40E9-8EED-C18AFAB50DCB}" destId="{0AE8DCF4-FFB6-4251-A76D-AD52C209087C}" srcOrd="1" destOrd="0" presId="urn:microsoft.com/office/officeart/2005/8/layout/vList6"/>
    <dgm:cxn modelId="{5DE8218E-7C6B-4D27-AFB7-42EA13827EDC}" type="presParOf" srcId="{8E8625FF-D95F-40E9-8EED-C18AFAB50DCB}" destId="{4D96F38D-18F8-4CAD-8D0A-0CF967100B39}" srcOrd="2" destOrd="0" presId="urn:microsoft.com/office/officeart/2005/8/layout/vList6"/>
    <dgm:cxn modelId="{DC0429E0-7BD9-4FB5-8CA8-1CB845B9995D}" type="presParOf" srcId="{4D96F38D-18F8-4CAD-8D0A-0CF967100B39}" destId="{AA76B463-0C79-49C9-951E-C555DB70B4EB}" srcOrd="0" destOrd="0" presId="urn:microsoft.com/office/officeart/2005/8/layout/vList6"/>
    <dgm:cxn modelId="{C8388482-4B55-41DB-895E-18A8F2096724}" type="presParOf" srcId="{4D96F38D-18F8-4CAD-8D0A-0CF967100B39}" destId="{29DF8154-7A8B-48F5-8011-235A8CF25114}" srcOrd="1" destOrd="0" presId="urn:microsoft.com/office/officeart/2005/8/layout/vList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5591562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idx="2"/>
          </p:nvPr>
        </p:nvSpPr>
        <p:spPr bwMode="auto">
          <a:xfrm>
            <a:off x="781050" y="582613"/>
            <a:ext cx="5454650" cy="4090987"/>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5123" name="Rectangle 3"/>
          <p:cNvSpPr>
            <a:spLocks noGrp="1" noChangeArrowheads="1"/>
          </p:cNvSpPr>
          <p:nvPr>
            <p:ph type="body" sz="quarter" idx="3"/>
          </p:nvPr>
        </p:nvSpPr>
        <p:spPr bwMode="auto">
          <a:xfrm>
            <a:off x="486835" y="4995326"/>
            <a:ext cx="6043334" cy="12311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7" name="Rectangle 7"/>
          <p:cNvSpPr>
            <a:spLocks noGrp="1" noChangeArrowheads="1"/>
          </p:cNvSpPr>
          <p:nvPr>
            <p:ph type="sldNum" sz="quarter" idx="5"/>
          </p:nvPr>
        </p:nvSpPr>
        <p:spPr bwMode="auto">
          <a:xfrm>
            <a:off x="6342618" y="8928488"/>
            <a:ext cx="187551"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1200"/>
            </a:lvl1pPr>
          </a:lstStyle>
          <a:p>
            <a:pPr>
              <a:defRPr/>
            </a:pPr>
            <a:fld id="{3C3A632B-FBDE-46D4-BF6F-6D14421E6342}" type="slidenum">
              <a:rPr lang="en-US"/>
              <a:pPr>
                <a:defRPr/>
              </a:pPr>
              <a:t>‹#›</a:t>
            </a:fld>
            <a:endParaRPr lang="en-US" dirty="0"/>
          </a:p>
        </p:txBody>
      </p:sp>
      <p:sp>
        <p:nvSpPr>
          <p:cNvPr id="5128" name="doc id"/>
          <p:cNvSpPr>
            <a:spLocks noGrp="1" noChangeArrowheads="1"/>
          </p:cNvSpPr>
          <p:nvPr>
            <p:ph type="ftr" sz="quarter" idx="4"/>
          </p:nvPr>
        </p:nvSpPr>
        <p:spPr bwMode="auto">
          <a:xfrm>
            <a:off x="6530104" y="95892"/>
            <a:ext cx="65" cy="1231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800"/>
            </a:lvl1pPr>
          </a:lstStyle>
          <a:p>
            <a:pPr>
              <a:defRPr/>
            </a:pPr>
            <a:endParaRPr lang="en-US" dirty="0"/>
          </a:p>
        </p:txBody>
      </p:sp>
    </p:spTree>
    <p:extLst>
      <p:ext uri="{BB962C8B-B14F-4D97-AF65-F5344CB8AC3E}">
        <p14:creationId xmlns="" xmlns:p14="http://schemas.microsoft.com/office/powerpoint/2010/main" val="3303025599"/>
      </p:ext>
    </p:extLst>
  </p:cSld>
  <p:clrMap bg1="lt1" tx1="dk1" bg2="lt2" tx2="dk2" accent1="accent1" accent2="accent2" accent3="accent3" accent4="accent4" accent5="accent5" accent6="accent6" hlink="hlink" folHlink="folHlink"/>
  <p:notesStyle>
    <a:lvl1pPr algn="l" defTabSz="895350" rtl="0" eaLnBrk="0" fontAlgn="base" hangingPunct="0">
      <a:spcBef>
        <a:spcPct val="0"/>
      </a:spcBef>
      <a:spcAft>
        <a:spcPct val="0"/>
      </a:spcAft>
      <a:buClr>
        <a:schemeClr val="tx2"/>
      </a:buClr>
      <a:defRPr sz="1600" kern="1200">
        <a:solidFill>
          <a:schemeClr val="tx1"/>
        </a:solidFill>
        <a:latin typeface="Arial" charset="0"/>
        <a:ea typeface="+mn-ea"/>
        <a:cs typeface="+mn-cs"/>
      </a:defRPr>
    </a:lvl1pPr>
    <a:lvl2pPr marL="117475" indent="-115888" algn="l" defTabSz="895350" rtl="0" eaLnBrk="0" fontAlgn="base" hangingPunct="0">
      <a:spcBef>
        <a:spcPct val="0"/>
      </a:spcBef>
      <a:spcAft>
        <a:spcPct val="0"/>
      </a:spcAft>
      <a:buClr>
        <a:schemeClr val="tx2"/>
      </a:buClr>
      <a:buSzPct val="120000"/>
      <a:buFont typeface="Arial" charset="0"/>
      <a:buChar char="▪"/>
      <a:defRPr sz="1600" kern="1200">
        <a:solidFill>
          <a:schemeClr val="tx1"/>
        </a:solidFill>
        <a:latin typeface="Arial" charset="0"/>
        <a:ea typeface="+mn-ea"/>
        <a:cs typeface="+mn-cs"/>
      </a:defRPr>
    </a:lvl2pPr>
    <a:lvl3pPr marL="300038" indent="-180975" algn="l" defTabSz="895350" rtl="0" eaLnBrk="0" fontAlgn="base" hangingPunct="0">
      <a:spcBef>
        <a:spcPct val="0"/>
      </a:spcBef>
      <a:spcAft>
        <a:spcPct val="0"/>
      </a:spcAft>
      <a:buClr>
        <a:schemeClr val="tx2"/>
      </a:buClr>
      <a:buSzPct val="120000"/>
      <a:buFont typeface="Arial" charset="0"/>
      <a:buChar char="–"/>
      <a:defRPr sz="1600" kern="1200">
        <a:solidFill>
          <a:schemeClr val="tx1"/>
        </a:solidFill>
        <a:latin typeface="Arial" charset="0"/>
        <a:ea typeface="+mn-ea"/>
        <a:cs typeface="+mn-cs"/>
      </a:defRPr>
    </a:lvl3pPr>
    <a:lvl4pPr marL="427038" indent="-125413" algn="l" defTabSz="895350" rtl="0" eaLnBrk="0" fontAlgn="base" hangingPunct="0">
      <a:spcBef>
        <a:spcPct val="0"/>
      </a:spcBef>
      <a:spcAft>
        <a:spcPct val="0"/>
      </a:spcAft>
      <a:buClr>
        <a:schemeClr val="tx2"/>
      </a:buClr>
      <a:buFont typeface="Arial" charset="0"/>
      <a:buChar char="▫"/>
      <a:defRPr sz="1600" kern="1200">
        <a:solidFill>
          <a:schemeClr val="tx1"/>
        </a:solidFill>
        <a:latin typeface="Arial" charset="0"/>
        <a:ea typeface="+mn-ea"/>
        <a:cs typeface="+mn-cs"/>
      </a:defRPr>
    </a:lvl4pPr>
    <a:lvl5pPr marL="542925" indent="-114300" algn="l" defTabSz="895350" rtl="0" eaLnBrk="0" fontAlgn="base" hangingPunct="0">
      <a:spcBef>
        <a:spcPct val="0"/>
      </a:spcBef>
      <a:spcAft>
        <a:spcPct val="0"/>
      </a:spcAft>
      <a:buClr>
        <a:schemeClr val="tx2"/>
      </a:buClr>
      <a:buSzPct val="89000"/>
      <a:buFont typeface="Arial" charset="0"/>
      <a:buChar char="-"/>
      <a:defRPr sz="16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Notes from call with David for BOT Academic</a:t>
            </a:r>
            <a:r>
              <a:rPr lang="en-US" baseline="0" dirty="0" smtClean="0"/>
              <a:t> Standards presentation</a:t>
            </a:r>
          </a:p>
          <a:p>
            <a:r>
              <a:rPr lang="en-US" baseline="0" dirty="0" smtClean="0"/>
              <a:t>12 – 15 minutes max</a:t>
            </a:r>
          </a:p>
          <a:p>
            <a:r>
              <a:rPr lang="en-US" baseline="0" dirty="0" smtClean="0"/>
              <a:t>Very engaged – you can count of two minutes of discussion for each minute of presentation</a:t>
            </a:r>
          </a:p>
          <a:p>
            <a:endParaRPr lang="en-US" baseline="0" dirty="0" smtClean="0"/>
          </a:p>
          <a:p>
            <a:r>
              <a:rPr lang="en-US" baseline="0" dirty="0" smtClean="0"/>
              <a:t>Focus on what they need to vote on – policy items</a:t>
            </a:r>
          </a:p>
          <a:p>
            <a:endParaRPr lang="en-US" baseline="0" dirty="0" smtClean="0"/>
          </a:p>
          <a:p>
            <a:r>
              <a:rPr lang="en-US" baseline="0" dirty="0" smtClean="0"/>
              <a:t>General background – two minutes, </a:t>
            </a:r>
          </a:p>
          <a:p>
            <a:r>
              <a:rPr lang="en-US" baseline="0" dirty="0" smtClean="0"/>
              <a:t>What don’t we do – very few online degrees, cumbersome to get financial aid when looking across multiple institutions</a:t>
            </a:r>
          </a:p>
          <a:p>
            <a:r>
              <a:rPr lang="en-US" baseline="0" dirty="0" smtClean="0"/>
              <a:t>Working together has been voluntary – campuses choose </a:t>
            </a:r>
          </a:p>
          <a:p>
            <a:r>
              <a:rPr lang="en-US" baseline="0" dirty="0" smtClean="0"/>
              <a:t>Resolutions where a change in policy can move us forward </a:t>
            </a:r>
          </a:p>
          <a:p>
            <a:r>
              <a:rPr lang="en-US" baseline="0" dirty="0" smtClean="0"/>
              <a:t>1. Financial aid consortium</a:t>
            </a:r>
          </a:p>
          <a:p>
            <a:r>
              <a:rPr lang="en-US" baseline="0" dirty="0" smtClean="0"/>
              <a:t>2. Idea of Open SUNY Degrees – support expansion of online degrees, it is difficult to mount all of the courses for a degree, </a:t>
            </a:r>
          </a:p>
          <a:p>
            <a:r>
              <a:rPr lang="en-US" baseline="0" dirty="0" smtClean="0"/>
              <a:t>3. Encouraging community colleges to allow faculty contributions to share</a:t>
            </a:r>
          </a:p>
          <a:p>
            <a:r>
              <a:rPr lang="en-US" baseline="0" dirty="0" smtClean="0"/>
              <a:t>4. Incentives to move this forward </a:t>
            </a:r>
          </a:p>
          <a:p>
            <a:endParaRPr lang="en-US" baseline="0" dirty="0" smtClean="0"/>
          </a:p>
          <a:p>
            <a:r>
              <a:rPr lang="en-US" baseline="0" dirty="0" smtClean="0"/>
              <a:t>No surprises in March</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a:xfrm>
            <a:off x="6452173" y="8928488"/>
            <a:ext cx="77996" cy="184666"/>
          </a:xfrm>
        </p:spPr>
        <p:txBody>
          <a:bodyPr/>
          <a:lstStyle/>
          <a:p>
            <a:fld id="{F86491B2-AB1B-ED40-9664-349D82307926}" type="slidenum">
              <a:rPr lang="en-US" smtClean="0">
                <a:solidFill>
                  <a:prstClr val="black"/>
                </a:solidFill>
                <a:latin typeface="Calibri"/>
              </a:rPr>
              <a:pPr/>
              <a:t>0</a:t>
            </a:fld>
            <a:endParaRPr lang="en-US" dirty="0">
              <a:solidFill>
                <a:prstClr val="black"/>
              </a:solidFill>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SUNY</a:t>
            </a:r>
            <a:r>
              <a:rPr lang="en-US" baseline="0" dirty="0" smtClean="0"/>
              <a:t> already has a rich set of offerings and expertise to build upon…</a:t>
            </a:r>
          </a:p>
          <a:p>
            <a:endParaRPr lang="en-US" baseline="0" dirty="0" smtClean="0"/>
          </a:p>
          <a:p>
            <a:r>
              <a:rPr lang="en-US" baseline="0" dirty="0" smtClean="0"/>
              <a:t>I WOULD NOT SPEAK TO ANY OF THESE DATA SPECIFICALLY, JUST LET PEOPLE READ IT WHILE YOU HIGHLIGHT THE POINT THAT INSTITUTIONS – THOSE IN THE ROOM AND THEIR SUNY PEERS – HAVE ALREADY MADE MEANINGFUL STRIDES IN USING ONLINE-ENABLED EDUCATION. </a:t>
            </a:r>
          </a:p>
          <a:p>
            <a:endParaRPr lang="en-US" baseline="0" dirty="0" smtClean="0"/>
          </a:p>
          <a:p>
            <a:r>
              <a:rPr lang="en-US" baseline="0" dirty="0" smtClean="0"/>
              <a:t>However, there are still hundreds of thousands of New Yorkers who either turn to more expensive, and in some cases lower quality, private institutions for higher education or do not pursue degrees at all because SUNY does not provide what they need, where and how they need it.  Open SUNY was created to build on the success and efforts to date and accelerate progress to enhance SUNY’s support for expanding affordable, high-quality higher education to all New Yorkers and those beyond the state. </a:t>
            </a:r>
            <a:endParaRPr lang="en-US" dirty="0"/>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2</a:t>
            </a:fld>
            <a:endParaRPr lang="en-US" dirty="0"/>
          </a:p>
        </p:txBody>
      </p:sp>
    </p:spTree>
    <p:extLst>
      <p:ext uri="{BB962C8B-B14F-4D97-AF65-F5344CB8AC3E}">
        <p14:creationId xmlns="" xmlns:p14="http://schemas.microsoft.com/office/powerpoint/2010/main" val="3984364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Tx/>
              <a:buChar char="•"/>
            </a:pPr>
            <a:r>
              <a:rPr lang="en-US" dirty="0" smtClean="0"/>
              <a:t>Open</a:t>
            </a:r>
            <a:r>
              <a:rPr lang="en-US" baseline="0" dirty="0" smtClean="0"/>
              <a:t> SUNY is about making a real impact students, and for others that matter most. </a:t>
            </a:r>
          </a:p>
          <a:p>
            <a:pPr marL="285750" indent="-285750">
              <a:buFontTx/>
              <a:buChar char="•"/>
            </a:pPr>
            <a:endParaRPr lang="en-US" baseline="0" dirty="0" smtClean="0"/>
          </a:p>
          <a:p>
            <a:pPr marL="285750" indent="-285750">
              <a:buFontTx/>
              <a:buChar char="•"/>
            </a:pPr>
            <a:r>
              <a:rPr lang="en-US" baseline="0" dirty="0" smtClean="0"/>
              <a:t>WOULD HIGHLIGHT FACULTY IN PARTICULAR</a:t>
            </a:r>
            <a:endParaRPr lang="en-US" dirty="0" smtClean="0"/>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4</a:t>
            </a:fld>
            <a:endParaRPr lang="en-US" dirty="0"/>
          </a:p>
        </p:txBody>
      </p:sp>
    </p:spTree>
    <p:extLst>
      <p:ext uri="{BB962C8B-B14F-4D97-AF65-F5344CB8AC3E}">
        <p14:creationId xmlns="" xmlns:p14="http://schemas.microsoft.com/office/powerpoint/2010/main" val="196442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ONLY</a:t>
            </a:r>
            <a:r>
              <a:rPr lang="en-US" baseline="0" dirty="0" smtClean="0"/>
              <a:t> FOR USE AS DESIRED</a:t>
            </a:r>
            <a:endParaRPr lang="en-US" dirty="0"/>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5</a:t>
            </a:fld>
            <a:endParaRPr lang="en-US" dirty="0"/>
          </a:p>
        </p:txBody>
      </p:sp>
    </p:spTree>
    <p:extLst>
      <p:ext uri="{BB962C8B-B14F-4D97-AF65-F5344CB8AC3E}">
        <p14:creationId xmlns="" xmlns:p14="http://schemas.microsoft.com/office/powerpoint/2010/main" val="294832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 to understand where we stand</a:t>
            </a:r>
            <a:r>
              <a:rPr lang="en-US" baseline="0" dirty="0" smtClean="0"/>
              <a:t> in the Open SUNY journey. For many years prior to 2009, SUNY institutions were developing online enabled education. </a:t>
            </a:r>
          </a:p>
          <a:p>
            <a:endParaRPr lang="en-US" baseline="0" dirty="0" smtClean="0"/>
          </a:p>
          <a:p>
            <a:r>
              <a:rPr lang="en-US" baseline="0" dirty="0" smtClean="0"/>
              <a:t>The concept of Open SUNY was first introduced in 2009. Since then there has been a set of work to frame and shape what it may be (e.g., the Chancellor’s advisory team) as well as Board approval of a broad policy. We are now in a very intensive period of design, during which together we will refine the vision, craft a design, develop initiatives, a business case and launch plan. Open SUNY will officially launch in January, but it will be an ongoing process of enhancement, revision and expansion. Throughout that whole process, there will be extensive involvement and engagement of all colleges and universities in the system.</a:t>
            </a:r>
          </a:p>
          <a:p>
            <a:endParaRPr lang="en-US" baseline="0" dirty="0" smtClean="0"/>
          </a:p>
          <a:p>
            <a:r>
              <a:rPr lang="en-US" baseline="0" dirty="0" smtClean="0"/>
              <a:t>Open SUNY won’t be accomplished by some distant third party. Its success largely depends on what you will do, what your institution will do and what the broader system can do to support that.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6</a:t>
            </a:fld>
            <a:endParaRPr lang="en-US" dirty="0"/>
          </a:p>
        </p:txBody>
      </p:sp>
    </p:spTree>
    <p:extLst>
      <p:ext uri="{BB962C8B-B14F-4D97-AF65-F5344CB8AC3E}">
        <p14:creationId xmlns="" xmlns:p14="http://schemas.microsoft.com/office/powerpoint/2010/main" val="1716688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 to understand where we stand</a:t>
            </a:r>
            <a:r>
              <a:rPr lang="en-US" baseline="0" dirty="0" smtClean="0"/>
              <a:t> in the Open SUNY journey. For many years prior to 2009, SUNY institutions were developing online enabled education. </a:t>
            </a:r>
          </a:p>
          <a:p>
            <a:endParaRPr lang="en-US" baseline="0" dirty="0" smtClean="0"/>
          </a:p>
          <a:p>
            <a:r>
              <a:rPr lang="en-US" baseline="0" dirty="0" smtClean="0"/>
              <a:t>The concept of Open SUNY was first introduced in 2009. Since then there has been a set of work to frame and shape what it may be (e.g., the Chancellor’s advisory team) as well as Board approval of a broad policy. We are now in a very intensive period of design, during which together we will refine the vision, craft a design, develop initiatives, a business case and launch plan. Open SUNY will officially launch in January, but it will be an ongoing process of enhancement, revision and expansion. Throughout that whole process, there will be extensive involvement and engagement of all colleges and universities in the system.</a:t>
            </a:r>
          </a:p>
          <a:p>
            <a:endParaRPr lang="en-US" baseline="0" dirty="0" smtClean="0"/>
          </a:p>
          <a:p>
            <a:r>
              <a:rPr lang="en-US" baseline="0" dirty="0" smtClean="0"/>
              <a:t>Open SUNY won’t be accomplished by some distant third party. Its success largely depends on what you will do, what your institution will do and what the broader system can do to support that.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10</a:t>
            </a:fld>
            <a:endParaRPr lang="en-US" dirty="0"/>
          </a:p>
        </p:txBody>
      </p:sp>
    </p:spTree>
    <p:extLst>
      <p:ext uri="{BB962C8B-B14F-4D97-AF65-F5344CB8AC3E}">
        <p14:creationId xmlns="" xmlns:p14="http://schemas.microsoft.com/office/powerpoint/2010/main" val="1716688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TALKING</a:t>
            </a:r>
            <a:r>
              <a:rPr lang="en-US" i="1" baseline="0" dirty="0" smtClean="0"/>
              <a:t> POINTS ARE PRETTY MUCH ON THE SLIDE. NOTHING TO ADD HERE.</a:t>
            </a:r>
          </a:p>
          <a:p>
            <a:endParaRPr lang="en-US" i="1" baseline="0" dirty="0" smtClean="0"/>
          </a:p>
          <a:p>
            <a:r>
              <a:rPr lang="en-US" i="1" baseline="0" dirty="0" smtClean="0"/>
              <a:t>AFTER GOING THROUGH THIS SLIDE, WALK AROUND AND HAND OUT THE SURVEY AND ASK FOLKS TO FILL IT OUT CANDIDLY, AS WE ARE LOOKING TO CONTINUE TO IMPROVE EACH OF THESE SESSIONS .</a:t>
            </a:r>
            <a:endParaRPr lang="en-US" i="1" dirty="0" smtClean="0"/>
          </a:p>
          <a:p>
            <a:endParaRPr lang="en-US" dirty="0" smtClean="0"/>
          </a:p>
          <a:p>
            <a:r>
              <a:rPr lang="en-US" i="1" dirty="0" smtClean="0"/>
              <a:t>BASED</a:t>
            </a:r>
            <a:r>
              <a:rPr lang="en-US" i="1" baseline="0" dirty="0" smtClean="0"/>
              <a:t> ON VIBE IN ROOM, CONSIDER DOING A ONE/TWO WORD TAKEAWAY GOING AROUND THE TABLE. FIND SOMEONE THAT YOU KNOW IS POSITIVE AND ASK THEM TO START.</a:t>
            </a:r>
            <a:endParaRPr lang="en-US" i="1" dirty="0" smtClean="0"/>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12</a:t>
            </a:fld>
            <a:endParaRPr lang="en-US" dirty="0"/>
          </a:p>
        </p:txBody>
      </p:sp>
    </p:spTree>
    <p:extLst>
      <p:ext uri="{BB962C8B-B14F-4D97-AF65-F5344CB8AC3E}">
        <p14:creationId xmlns="" xmlns:p14="http://schemas.microsoft.com/office/powerpoint/2010/main" val="557236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TALKING</a:t>
            </a:r>
            <a:r>
              <a:rPr lang="en-US" i="1" baseline="0" dirty="0" smtClean="0"/>
              <a:t> POINTS ARE PRETTY MUCH ON THE SLIDE. NOTHING TO ADD HERE.</a:t>
            </a:r>
          </a:p>
          <a:p>
            <a:endParaRPr lang="en-US" i="1" baseline="0" dirty="0" smtClean="0"/>
          </a:p>
          <a:p>
            <a:r>
              <a:rPr lang="en-US" i="1" baseline="0" dirty="0" smtClean="0"/>
              <a:t>AFTER GOING THROUGH THIS SLIDE, WALK AROUND AND HAND OUT THE SURVEY AND ASK FOLKS TO FILL IT OUT CANDIDLY, AS WE ARE LOOKING TO CONTINUE TO IMPROVE EACH OF THESE SESSIONS .</a:t>
            </a:r>
            <a:endParaRPr lang="en-US" i="1" dirty="0" smtClean="0"/>
          </a:p>
          <a:p>
            <a:endParaRPr lang="en-US" dirty="0" smtClean="0"/>
          </a:p>
          <a:p>
            <a:r>
              <a:rPr lang="en-US" i="1" dirty="0" smtClean="0"/>
              <a:t>BASED</a:t>
            </a:r>
            <a:r>
              <a:rPr lang="en-US" i="1" baseline="0" dirty="0" smtClean="0"/>
              <a:t> ON VIBE IN ROOM, CONSIDER DOING A ONE/TWO WORD TAKEAWAY GOING AROUND THE TABLE. FIND SOMEONE THAT YOU KNOW IS POSITIVE AND ASK THEM TO START.</a:t>
            </a:r>
            <a:endParaRPr lang="en-US" i="1" dirty="0" smtClean="0"/>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14</a:t>
            </a:fld>
            <a:endParaRPr lang="en-US" dirty="0"/>
          </a:p>
        </p:txBody>
      </p:sp>
    </p:spTree>
    <p:extLst>
      <p:ext uri="{BB962C8B-B14F-4D97-AF65-F5344CB8AC3E}">
        <p14:creationId xmlns="" xmlns:p14="http://schemas.microsoft.com/office/powerpoint/2010/main" val="557236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Notes from call with David for BOT Academic</a:t>
            </a:r>
            <a:r>
              <a:rPr lang="en-US" baseline="0" dirty="0" smtClean="0"/>
              <a:t> Standards presentation</a:t>
            </a:r>
          </a:p>
          <a:p>
            <a:r>
              <a:rPr lang="en-US" baseline="0" dirty="0" smtClean="0"/>
              <a:t>12 – 15 minutes max</a:t>
            </a:r>
          </a:p>
          <a:p>
            <a:r>
              <a:rPr lang="en-US" baseline="0" dirty="0" smtClean="0"/>
              <a:t>Very engaged – you can count of two minutes of discussion for each minute of presentation</a:t>
            </a:r>
          </a:p>
          <a:p>
            <a:endParaRPr lang="en-US" baseline="0" dirty="0" smtClean="0"/>
          </a:p>
          <a:p>
            <a:r>
              <a:rPr lang="en-US" baseline="0" dirty="0" smtClean="0"/>
              <a:t>Focus on what they need to vote on – policy items</a:t>
            </a:r>
          </a:p>
          <a:p>
            <a:endParaRPr lang="en-US" baseline="0" dirty="0" smtClean="0"/>
          </a:p>
          <a:p>
            <a:r>
              <a:rPr lang="en-US" baseline="0" dirty="0" smtClean="0"/>
              <a:t>General background – two minutes, </a:t>
            </a:r>
          </a:p>
          <a:p>
            <a:r>
              <a:rPr lang="en-US" baseline="0" dirty="0" smtClean="0"/>
              <a:t>What don’t we do – very few online degrees, cumbersome to get financial aid when looking across multiple institutions</a:t>
            </a:r>
          </a:p>
          <a:p>
            <a:r>
              <a:rPr lang="en-US" baseline="0" dirty="0" smtClean="0"/>
              <a:t>Working together has been voluntary – campuses choose </a:t>
            </a:r>
          </a:p>
          <a:p>
            <a:r>
              <a:rPr lang="en-US" baseline="0" dirty="0" smtClean="0"/>
              <a:t>Resolutions where a change in policy can move us forward </a:t>
            </a:r>
          </a:p>
          <a:p>
            <a:r>
              <a:rPr lang="en-US" baseline="0" dirty="0" smtClean="0"/>
              <a:t>1. Financial aid consortium</a:t>
            </a:r>
          </a:p>
          <a:p>
            <a:r>
              <a:rPr lang="en-US" baseline="0" dirty="0" smtClean="0"/>
              <a:t>2. Idea of Open SUNY Degrees – support expansion of online degrees, it is difficult to mount all of the courses for a degree, </a:t>
            </a:r>
          </a:p>
          <a:p>
            <a:r>
              <a:rPr lang="en-US" baseline="0" dirty="0" smtClean="0"/>
              <a:t>3. Encouraging community colleges to allow faculty contributions to share</a:t>
            </a:r>
          </a:p>
          <a:p>
            <a:r>
              <a:rPr lang="en-US" baseline="0" dirty="0" smtClean="0"/>
              <a:t>4. Incentives to move this forward </a:t>
            </a:r>
          </a:p>
          <a:p>
            <a:endParaRPr lang="en-US" baseline="0" dirty="0" smtClean="0"/>
          </a:p>
          <a:p>
            <a:r>
              <a:rPr lang="en-US" baseline="0" dirty="0" smtClean="0"/>
              <a:t>No surprises in March</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a:xfrm>
            <a:off x="6452173" y="8928488"/>
            <a:ext cx="77996" cy="184666"/>
          </a:xfrm>
        </p:spPr>
        <p:txBody>
          <a:bodyPr/>
          <a:lstStyle/>
          <a:p>
            <a:fld id="{F86491B2-AB1B-ED40-9664-349D82307926}" type="slidenum">
              <a:rPr lang="en-US" smtClean="0">
                <a:solidFill>
                  <a:prstClr val="black"/>
                </a:solidFill>
                <a:latin typeface="Calibri"/>
              </a:rPr>
              <a:pPr/>
              <a:t>15</a:t>
            </a:fld>
            <a:endParaRPr lang="en-US" dirty="0">
              <a:solidFill>
                <a:prstClr val="black"/>
              </a:solidFill>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9.xml"/><Relationship Id="rId7" Type="http://schemas.openxmlformats.org/officeDocument/2006/relationships/image" Target="../media/image4.png"/><Relationship Id="rId2" Type="http://schemas.openxmlformats.org/officeDocument/2006/relationships/tags" Target="../tags/tag18.xml"/><Relationship Id="rId1" Type="http://schemas.openxmlformats.org/officeDocument/2006/relationships/vmlDrawing" Target="../drawings/vmlDrawing2.vml"/><Relationship Id="rId6" Type="http://schemas.openxmlformats.org/officeDocument/2006/relationships/image" Target="../media/image3.jpeg"/><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56.xml"/><Relationship Id="rId7" Type="http://schemas.openxmlformats.org/officeDocument/2006/relationships/image" Target="../media/image4.png"/><Relationship Id="rId2" Type="http://schemas.openxmlformats.org/officeDocument/2006/relationships/tags" Target="../tags/tag55.xml"/><Relationship Id="rId1" Type="http://schemas.openxmlformats.org/officeDocument/2006/relationships/vmlDrawing" Target="../drawings/vmlDrawing6.vml"/><Relationship Id="rId6" Type="http://schemas.openxmlformats.org/officeDocument/2006/relationships/image" Target="../media/image3.jpeg"/><Relationship Id="rId5" Type="http://schemas.openxmlformats.org/officeDocument/2006/relationships/oleObject" Target="../embeddings/oleObject6.bin"/><Relationship Id="rId4"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74.xml"/><Relationship Id="rId7" Type="http://schemas.openxmlformats.org/officeDocument/2006/relationships/image" Target="../media/image4.png"/><Relationship Id="rId2" Type="http://schemas.openxmlformats.org/officeDocument/2006/relationships/tags" Target="../tags/tag73.xml"/><Relationship Id="rId1" Type="http://schemas.openxmlformats.org/officeDocument/2006/relationships/vmlDrawing" Target="../drawings/vmlDrawing8.vml"/><Relationship Id="rId6" Type="http://schemas.openxmlformats.org/officeDocument/2006/relationships/image" Target="../media/image3.jpeg"/><Relationship Id="rId5" Type="http://schemas.openxmlformats.org/officeDocument/2006/relationships/oleObject" Target="../embeddings/oleObject8.bin"/><Relationship Id="rId4"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38.xml"/><Relationship Id="rId7" Type="http://schemas.openxmlformats.org/officeDocument/2006/relationships/image" Target="../media/image4.png"/><Relationship Id="rId2" Type="http://schemas.openxmlformats.org/officeDocument/2006/relationships/tags" Target="../tags/tag37.xml"/><Relationship Id="rId1" Type="http://schemas.openxmlformats.org/officeDocument/2006/relationships/vmlDrawing" Target="../drawings/vmlDrawing4.vml"/><Relationship Id="rId6" Type="http://schemas.openxmlformats.org/officeDocument/2006/relationships/image" Target="../media/image3.jpeg"/><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userDrawn="1">
            <p:extLst>
              <p:ext uri="{D42A27DB-BD31-4B8C-83A1-F6EECF244321}">
                <p14:modId xmlns="" xmlns:p14="http://schemas.microsoft.com/office/powerpoint/2010/main" val="2081062105"/>
              </p:ext>
            </p:extLst>
          </p:nvPr>
        </p:nvGraphicFramePr>
        <p:xfrm>
          <a:off x="1588" y="1588"/>
          <a:ext cx="1587" cy="1587"/>
        </p:xfrm>
        <a:graphic>
          <a:graphicData uri="http://schemas.openxmlformats.org/presentationml/2006/ole">
            <p:oleObj spid="_x0000_s18086" name="think-cell Slide" r:id="rId5" imgW="360" imgH="360" progId="">
              <p:embed/>
            </p:oleObj>
          </a:graphicData>
        </a:graphic>
      </p:graphicFrame>
      <p:grpSp>
        <p:nvGrpSpPr>
          <p:cNvPr id="5" name="McK Title Elements" hidden="1"/>
          <p:cNvGrpSpPr/>
          <p:nvPr userDrawn="1"/>
        </p:nvGrpSpPr>
        <p:grpSpPr bwMode="auto">
          <a:xfrm>
            <a:off x="2630487" y="5218943"/>
            <a:ext cx="4222751" cy="1407604"/>
            <a:chOff x="2630487" y="5218943"/>
            <a:chExt cx="4222751" cy="1407604"/>
          </a:xfrm>
        </p:grpSpPr>
        <p:sp>
          <p:nvSpPr>
            <p:cNvPr id="9" name="McK Document type"/>
            <p:cNvSpPr txBox="1">
              <a:spLocks noChangeArrowheads="1"/>
            </p:cNvSpPr>
            <p:nvPr/>
          </p:nvSpPr>
          <p:spPr bwMode="auto">
            <a:xfrm>
              <a:off x="2630487" y="5218943"/>
              <a:ext cx="4222751"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l" eaLnBrk="1" hangingPunct="1">
                <a:defRPr/>
              </a:pPr>
              <a:r>
                <a:rPr lang="en-US" sz="1400" baseline="0" noProof="0" dirty="0" smtClean="0">
                  <a:latin typeface="+mn-lt"/>
                </a:rPr>
                <a:t>Document type</a:t>
              </a:r>
            </a:p>
          </p:txBody>
        </p:sp>
        <p:sp>
          <p:nvSpPr>
            <p:cNvPr id="10" name="McK Date"/>
            <p:cNvSpPr txBox="1">
              <a:spLocks noChangeArrowheads="1"/>
            </p:cNvSpPr>
            <p:nvPr/>
          </p:nvSpPr>
          <p:spPr bwMode="auto">
            <a:xfrm>
              <a:off x="2630487" y="5487231"/>
              <a:ext cx="4222751"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l" eaLnBrk="1" hangingPunct="1">
                <a:defRPr/>
              </a:pPr>
              <a:r>
                <a:rPr lang="en-US" sz="1400" baseline="0" noProof="0" dirty="0" smtClean="0">
                  <a:latin typeface="+mn-lt"/>
                </a:rPr>
                <a:t>Date</a:t>
              </a:r>
            </a:p>
          </p:txBody>
        </p:sp>
        <p:sp>
          <p:nvSpPr>
            <p:cNvPr id="36" name="McK Disclaimer"/>
            <p:cNvSpPr>
              <a:spLocks noChangeArrowheads="1"/>
            </p:cNvSpPr>
            <p:nvPr userDrawn="1">
              <p:custDataLst>
                <p:tags r:id="rId3"/>
              </p:custDataLst>
            </p:nvPr>
          </p:nvSpPr>
          <p:spPr bwMode="auto">
            <a:xfrm>
              <a:off x="2640013" y="6395715"/>
              <a:ext cx="3004027" cy="2308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p>
              <a:pPr defTabSz="804863" eaLnBrk="0" hangingPunct="0"/>
              <a:r>
                <a:rPr lang="en-US" sz="750" dirty="0">
                  <a:solidFill>
                    <a:schemeClr val="bg1"/>
                  </a:solidFill>
                  <a:latin typeface="+mn-lt"/>
                </a:rPr>
                <a:t>CONFIDENTIAL AND PROPRIETARY</a:t>
              </a:r>
            </a:p>
            <a:p>
              <a:pPr defTabSz="804863" eaLnBrk="0" hangingPunct="0"/>
              <a:r>
                <a:rPr lang="en-US" sz="750" dirty="0">
                  <a:solidFill>
                    <a:schemeClr val="bg1"/>
                  </a:solidFill>
                  <a:latin typeface="+mn-lt"/>
                </a:rPr>
                <a:t>Any use of this material without specific permission </a:t>
              </a:r>
              <a:r>
                <a:rPr lang="en-US" sz="750" dirty="0" smtClean="0">
                  <a:solidFill>
                    <a:schemeClr val="bg1"/>
                  </a:solidFill>
                  <a:latin typeface="+mn-lt"/>
                </a:rPr>
                <a:t>is </a:t>
              </a:r>
              <a:r>
                <a:rPr lang="en-US" sz="750" dirty="0">
                  <a:solidFill>
                    <a:schemeClr val="bg1"/>
                  </a:solidFill>
                  <a:latin typeface="+mn-lt"/>
                </a:rPr>
                <a:t>strictly prohibited</a:t>
              </a:r>
            </a:p>
          </p:txBody>
        </p:sp>
      </p:grpSp>
      <p:pic>
        <p:nvPicPr>
          <p:cNvPr id="17544" name="Picture 136"/>
          <p:cNvPicPr>
            <a:picLocks noChangeAspect="1" noChangeArrowheads="1"/>
          </p:cNvPicPr>
          <p:nvPr userDrawn="1"/>
        </p:nvPicPr>
        <p:blipFill>
          <a:blip r:embed="rId6" cstate="email">
            <a:extLst>
              <a:ext uri="{28A0092B-C50C-407E-A947-70E740481C1C}">
                <a14:useLocalDpi xmlns="" xmlns:a14="http://schemas.microsoft.com/office/drawing/2010/main" val="0"/>
              </a:ext>
            </a:extLst>
          </a:blip>
          <a:srcRect/>
          <a:stretch>
            <a:fillRect/>
          </a:stretch>
        </p:blipFill>
        <p:spPr bwMode="auto">
          <a:xfrm>
            <a:off x="1" y="0"/>
            <a:ext cx="8961438" cy="3794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9" name="Rectangle 8"/>
          <p:cNvSpPr>
            <a:spLocks noChangeArrowheads="1"/>
          </p:cNvSpPr>
          <p:nvPr userDrawn="1"/>
        </p:nvSpPr>
        <p:spPr bwMode="auto">
          <a:xfrm>
            <a:off x="2176463" y="6300788"/>
            <a:ext cx="6784975" cy="420687"/>
          </a:xfrm>
          <a:prstGeom prst="rect">
            <a:avLst/>
          </a:prstGeom>
          <a:solidFill>
            <a:schemeClr val="accent4"/>
          </a:solidFill>
          <a:ln>
            <a:noFill/>
          </a:ln>
          <a:effectLst/>
          <a:extLst/>
        </p:spPr>
        <p:txBody>
          <a:bodyPr wrap="none" anchor="ctr"/>
          <a:lstStyle/>
          <a:p>
            <a:endParaRPr lang="en-US">
              <a:latin typeface="+mn-lt"/>
            </a:endParaRPr>
          </a:p>
        </p:txBody>
      </p:sp>
      <p:sp>
        <p:nvSpPr>
          <p:cNvPr id="32" name="Rectangle 10"/>
          <p:cNvSpPr>
            <a:spLocks noChangeArrowheads="1"/>
          </p:cNvSpPr>
          <p:nvPr userDrawn="1"/>
        </p:nvSpPr>
        <p:spPr bwMode="auto">
          <a:xfrm>
            <a:off x="0" y="5783263"/>
            <a:ext cx="8961438" cy="222250"/>
          </a:xfrm>
          <a:prstGeom prst="rect">
            <a:avLst/>
          </a:prstGeom>
          <a:solidFill>
            <a:schemeClr val="accent3">
              <a:alpha val="30196"/>
            </a:schemeClr>
          </a:solidFill>
          <a:ln>
            <a:noFill/>
          </a:ln>
          <a:effectLst/>
          <a:extLst/>
        </p:spPr>
        <p:txBody>
          <a:bodyPr wrap="none" anchor="ctr"/>
          <a:lstStyle/>
          <a:p>
            <a:endParaRPr lang="en-US">
              <a:latin typeface="+mn-lt"/>
            </a:endParaRPr>
          </a:p>
        </p:txBody>
      </p:sp>
      <p:sp>
        <p:nvSpPr>
          <p:cNvPr id="33" name="Rectangle 12"/>
          <p:cNvSpPr>
            <a:spLocks noChangeArrowheads="1"/>
          </p:cNvSpPr>
          <p:nvPr userDrawn="1"/>
        </p:nvSpPr>
        <p:spPr bwMode="auto">
          <a:xfrm>
            <a:off x="0" y="5783263"/>
            <a:ext cx="2176463" cy="222250"/>
          </a:xfrm>
          <a:prstGeom prst="rect">
            <a:avLst/>
          </a:prstGeom>
          <a:solidFill>
            <a:srgbClr val="1681B4">
              <a:alpha val="69804"/>
            </a:srgbClr>
          </a:solidFill>
          <a:ln>
            <a:noFill/>
          </a:ln>
          <a:effectLst/>
          <a:extLst/>
        </p:spPr>
        <p:txBody>
          <a:bodyPr wrap="none" anchor="ctr"/>
          <a:lstStyle/>
          <a:p>
            <a:pPr algn="ctr"/>
            <a:endParaRPr lang="en-US">
              <a:latin typeface="+mn-lt"/>
            </a:endParaRPr>
          </a:p>
        </p:txBody>
      </p:sp>
      <p:sp>
        <p:nvSpPr>
          <p:cNvPr id="30" name="Rectangle 14"/>
          <p:cNvSpPr>
            <a:spLocks noChangeArrowheads="1"/>
          </p:cNvSpPr>
          <p:nvPr userDrawn="1"/>
        </p:nvSpPr>
        <p:spPr bwMode="auto">
          <a:xfrm>
            <a:off x="0" y="3092450"/>
            <a:ext cx="8961438" cy="700088"/>
          </a:xfrm>
          <a:prstGeom prst="rect">
            <a:avLst/>
          </a:prstGeom>
          <a:solidFill>
            <a:srgbClr val="FF6600">
              <a:alpha val="89412"/>
            </a:srgbClr>
          </a:solidFill>
          <a:ln>
            <a:noFill/>
          </a:ln>
          <a:effectLst/>
        </p:spPr>
        <p:txBody>
          <a:bodyPr wrap="none" anchor="ctr"/>
          <a:lstStyle/>
          <a:p>
            <a:endParaRPr lang="en-US">
              <a:latin typeface="+mn-lt"/>
            </a:endParaRPr>
          </a:p>
        </p:txBody>
      </p:sp>
      <p:sp>
        <p:nvSpPr>
          <p:cNvPr id="13314" name="Rectangle 1026"/>
          <p:cNvSpPr>
            <a:spLocks noGrp="1" noChangeArrowheads="1"/>
          </p:cNvSpPr>
          <p:nvPr>
            <p:ph type="ctrTitle"/>
          </p:nvPr>
        </p:nvSpPr>
        <p:spPr bwMode="auto">
          <a:xfrm>
            <a:off x="2630487" y="3820762"/>
            <a:ext cx="5679039" cy="492443"/>
          </a:xfrm>
          <a:prstGeom prst="rect">
            <a:avLst/>
          </a:prstGeom>
        </p:spPr>
        <p:txBody>
          <a:bodyPr>
            <a:spAutoFit/>
          </a:bodyPr>
          <a:lstStyle>
            <a:lvl1pPr>
              <a:defRPr sz="3200" b="0" baseline="0">
                <a:solidFill>
                  <a:schemeClr val="tx1"/>
                </a:solidFill>
                <a:latin typeface="+mj-lt"/>
                <a:ea typeface="+mj-ea"/>
              </a:defRPr>
            </a:lvl1pPr>
          </a:lstStyle>
          <a:p>
            <a:pPr lvl="0"/>
            <a:r>
              <a:rPr lang="en-US" noProof="0" smtClean="0"/>
              <a:t>Click to edit Master title style</a:t>
            </a:r>
            <a:endParaRPr lang="en-US" noProof="0" dirty="0" smtClean="0"/>
          </a:p>
        </p:txBody>
      </p:sp>
      <p:sp>
        <p:nvSpPr>
          <p:cNvPr id="13315" name="Rectangle 1027"/>
          <p:cNvSpPr>
            <a:spLocks noGrp="1" noChangeArrowheads="1"/>
          </p:cNvSpPr>
          <p:nvPr>
            <p:ph type="subTitle" idx="1"/>
          </p:nvPr>
        </p:nvSpPr>
        <p:spPr bwMode="auto">
          <a:xfrm>
            <a:off x="2630487" y="4658352"/>
            <a:ext cx="5679039" cy="215444"/>
          </a:xfrm>
        </p:spPr>
        <p:txBody>
          <a:bodyPr wrap="square">
            <a:spAutoFit/>
          </a:bodyPr>
          <a:lstStyle>
            <a:lvl1pPr>
              <a:defRPr sz="1400" baseline="0">
                <a:solidFill>
                  <a:schemeClr val="tx1"/>
                </a:solidFill>
                <a:latin typeface="+mj-lt"/>
                <a:ea typeface="+mj-ea"/>
              </a:defRPr>
            </a:lvl1pPr>
          </a:lstStyle>
          <a:p>
            <a:pPr lvl="0"/>
            <a:r>
              <a:rPr lang="en-US" noProof="0" smtClean="0"/>
              <a:t>Click to edit Master subtitle style</a:t>
            </a:r>
            <a:endParaRPr lang="en-US" noProof="0" dirty="0" smtClean="0"/>
          </a:p>
        </p:txBody>
      </p:sp>
      <p:sp>
        <p:nvSpPr>
          <p:cNvPr id="28" name="Rectangle 18"/>
          <p:cNvSpPr>
            <a:spLocks noChangeArrowheads="1"/>
          </p:cNvSpPr>
          <p:nvPr userDrawn="1"/>
        </p:nvSpPr>
        <p:spPr bwMode="auto">
          <a:xfrm>
            <a:off x="0" y="-3621"/>
            <a:ext cx="2176463" cy="3792538"/>
          </a:xfrm>
          <a:prstGeom prst="rect">
            <a:avLst/>
          </a:prstGeom>
          <a:solidFill>
            <a:srgbClr val="C7E0FB">
              <a:alpha val="20000"/>
            </a:srgbClr>
          </a:solidFill>
          <a:ln>
            <a:noFill/>
          </a:ln>
          <a:extLst/>
        </p:spPr>
        <p:txBody>
          <a:bodyPr anchor="ctr"/>
          <a:lstStyle/>
          <a:p>
            <a:endParaRPr lang="en-US">
              <a:latin typeface="+mn-lt"/>
            </a:endParaRPr>
          </a:p>
        </p:txBody>
      </p:sp>
      <p:sp>
        <p:nvSpPr>
          <p:cNvPr id="29" name="Rectangle 18"/>
          <p:cNvSpPr>
            <a:spLocks noChangeArrowheads="1"/>
          </p:cNvSpPr>
          <p:nvPr userDrawn="1"/>
        </p:nvSpPr>
        <p:spPr bwMode="auto">
          <a:xfrm>
            <a:off x="0" y="3792538"/>
            <a:ext cx="2176463" cy="2928937"/>
          </a:xfrm>
          <a:prstGeom prst="rect">
            <a:avLst/>
          </a:prstGeom>
          <a:solidFill>
            <a:srgbClr val="C7E0FB">
              <a:alpha val="20000"/>
            </a:srgbClr>
          </a:solidFill>
          <a:ln>
            <a:noFill/>
          </a:ln>
          <a:extLst/>
        </p:spPr>
        <p:txBody>
          <a:bodyPr anchor="ctr"/>
          <a:lstStyle/>
          <a:p>
            <a:endParaRPr lang="en-US">
              <a:latin typeface="+mn-lt"/>
            </a:endParaRPr>
          </a:p>
        </p:txBody>
      </p:sp>
      <p:sp>
        <p:nvSpPr>
          <p:cNvPr id="31" name="McK Confidential"/>
          <p:cNvSpPr txBox="1">
            <a:spLocks noChangeArrowheads="1"/>
          </p:cNvSpPr>
          <p:nvPr userDrawn="1">
            <p:custDataLst>
              <p:tags r:id="rId2"/>
            </p:custDataLst>
          </p:nvPr>
        </p:nvSpPr>
        <p:spPr bwMode="auto">
          <a:xfrm>
            <a:off x="2630487" y="3334772"/>
            <a:ext cx="1316066"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US" sz="1400" dirty="0">
                <a:solidFill>
                  <a:schemeClr val="bg1"/>
                </a:solidFill>
                <a:latin typeface="+mn-lt"/>
              </a:rPr>
              <a:t>CONFIDENTIAL</a:t>
            </a:r>
          </a:p>
        </p:txBody>
      </p:sp>
      <p:pic>
        <p:nvPicPr>
          <p:cNvPr id="17501" name="Picture 93"/>
          <p:cNvPicPr>
            <a:picLocks noChangeAspect="1" noChangeArrowheads="1"/>
          </p:cNvPicPr>
          <p:nvPr userDrawn="1"/>
        </p:nvPicPr>
        <p:blipFill>
          <a:blip r:embed="rId7" cstate="email">
            <a:extLst>
              <a:ext uri="{28A0092B-C50C-407E-A947-70E740481C1C}">
                <a14:useLocalDpi xmlns="" xmlns:a14="http://schemas.microsoft.com/office/drawing/2010/main" val="0"/>
              </a:ext>
            </a:extLst>
          </a:blip>
          <a:srcRect/>
          <a:stretch>
            <a:fillRect/>
          </a:stretch>
        </p:blipFill>
        <p:spPr bwMode="auto">
          <a:xfrm>
            <a:off x="4013709" y="236537"/>
            <a:ext cx="1920875" cy="173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502" name="Picture 94"/>
          <p:cNvPicPr>
            <a:picLocks noChangeAspect="1" noChangeArrowheads="1"/>
          </p:cNvPicPr>
          <p:nvPr userDrawn="1"/>
        </p:nvPicPr>
        <p:blipFill>
          <a:blip r:embed="rId8" cstate="email">
            <a:extLst>
              <a:ext uri="{28A0092B-C50C-407E-A947-70E740481C1C}">
                <a14:useLocalDpi xmlns="" xmlns:a14="http://schemas.microsoft.com/office/drawing/2010/main" val="0"/>
              </a:ext>
            </a:extLst>
          </a:blip>
          <a:srcRect/>
          <a:stretch>
            <a:fillRect/>
          </a:stretch>
        </p:blipFill>
        <p:spPr bwMode="auto">
          <a:xfrm>
            <a:off x="6117402" y="790697"/>
            <a:ext cx="2554288" cy="5857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780319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8072" y="1940045"/>
            <a:ext cx="3957968" cy="4064162"/>
          </a:xfrm>
        </p:spPr>
        <p:txBody>
          <a:bodyPr/>
          <a:lstStyle>
            <a:lvl1pPr>
              <a:defRPr sz="27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55398" y="1940045"/>
            <a:ext cx="3957968" cy="4064162"/>
          </a:xfrm>
        </p:spPr>
        <p:txBody>
          <a:bodyPr/>
          <a:lstStyle>
            <a:lvl1pPr>
              <a:defRPr sz="27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A11D02-872A-264A-A3F1-C571AE7706F8}" type="datetimeFigureOut">
              <a:rPr lang="en-US" smtClean="0">
                <a:solidFill>
                  <a:prstClr val="black">
                    <a:tint val="75000"/>
                  </a:prstClr>
                </a:solidFill>
                <a:latin typeface="Calibri"/>
              </a:rPr>
              <a:pPr/>
              <a:t>11/8/2013</a:t>
            </a:fld>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038140E1-E0C9-C041-8B9D-1AEFCEFBDF1E}"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 xmlns:p14="http://schemas.microsoft.com/office/powerpoint/2010/main" val="1168478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48072" y="1940045"/>
            <a:ext cx="3959525" cy="627026"/>
          </a:xfrm>
        </p:spPr>
        <p:txBody>
          <a:bodyPr anchor="b"/>
          <a:lstStyle>
            <a:lvl1pPr marL="0" indent="0">
              <a:buNone/>
              <a:defRPr sz="2400" b="1"/>
            </a:lvl1pPr>
            <a:lvl2pPr marL="448056" indent="0">
              <a:buNone/>
              <a:defRPr sz="2000" b="1"/>
            </a:lvl2pPr>
            <a:lvl3pPr marL="896112" indent="0">
              <a:buNone/>
              <a:defRPr sz="1800" b="1"/>
            </a:lvl3pPr>
            <a:lvl4pPr marL="1344168" indent="0">
              <a:buNone/>
              <a:defRPr sz="1600" b="1"/>
            </a:lvl4pPr>
            <a:lvl5pPr marL="1792224" indent="0">
              <a:buNone/>
              <a:defRPr sz="1600" b="1"/>
            </a:lvl5pPr>
            <a:lvl6pPr marL="2240280" indent="0">
              <a:buNone/>
              <a:defRPr sz="1600" b="1"/>
            </a:lvl6pPr>
            <a:lvl7pPr marL="2688336" indent="0">
              <a:buNone/>
              <a:defRPr sz="1600" b="1"/>
            </a:lvl7pPr>
            <a:lvl8pPr marL="3136392" indent="0">
              <a:buNone/>
              <a:defRPr sz="1600" b="1"/>
            </a:lvl8pPr>
            <a:lvl9pPr marL="3584448"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48072" y="2567071"/>
            <a:ext cx="3959525" cy="343713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552287" y="1940045"/>
            <a:ext cx="3961080" cy="627026"/>
          </a:xfrm>
        </p:spPr>
        <p:txBody>
          <a:bodyPr anchor="b"/>
          <a:lstStyle>
            <a:lvl1pPr marL="0" indent="0">
              <a:buNone/>
              <a:defRPr sz="2400" b="1"/>
            </a:lvl1pPr>
            <a:lvl2pPr marL="448056" indent="0">
              <a:buNone/>
              <a:defRPr sz="2000" b="1"/>
            </a:lvl2pPr>
            <a:lvl3pPr marL="896112" indent="0">
              <a:buNone/>
              <a:defRPr sz="1800" b="1"/>
            </a:lvl3pPr>
            <a:lvl4pPr marL="1344168" indent="0">
              <a:buNone/>
              <a:defRPr sz="1600" b="1"/>
            </a:lvl4pPr>
            <a:lvl5pPr marL="1792224" indent="0">
              <a:buNone/>
              <a:defRPr sz="1600" b="1"/>
            </a:lvl5pPr>
            <a:lvl6pPr marL="2240280" indent="0">
              <a:buNone/>
              <a:defRPr sz="1600" b="1"/>
            </a:lvl6pPr>
            <a:lvl7pPr marL="2688336" indent="0">
              <a:buNone/>
              <a:defRPr sz="1600" b="1"/>
            </a:lvl7pPr>
            <a:lvl8pPr marL="3136392" indent="0">
              <a:buNone/>
              <a:defRPr sz="1600" b="1"/>
            </a:lvl8pPr>
            <a:lvl9pPr marL="3584448"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52287" y="2567071"/>
            <a:ext cx="3961080" cy="343713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7A11D02-872A-264A-A3F1-C571AE7706F8}" type="datetimeFigureOut">
              <a:rPr lang="en-US" smtClean="0">
                <a:solidFill>
                  <a:prstClr val="black">
                    <a:tint val="75000"/>
                  </a:prstClr>
                </a:solidFill>
                <a:latin typeface="Calibri"/>
              </a:rPr>
              <a:pPr/>
              <a:t>11/8/2013</a:t>
            </a:fld>
            <a:endParaRPr lang="en-US" dirty="0">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038140E1-E0C9-C041-8B9D-1AEFCEFBDF1E}"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 xmlns:p14="http://schemas.microsoft.com/office/powerpoint/2010/main" val="3083339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A11D02-872A-264A-A3F1-C571AE7706F8}" type="datetimeFigureOut">
              <a:rPr lang="en-US" smtClean="0">
                <a:solidFill>
                  <a:prstClr val="black">
                    <a:tint val="75000"/>
                  </a:prstClr>
                </a:solidFill>
                <a:latin typeface="Calibri"/>
              </a:rPr>
              <a:pPr/>
              <a:t>11/8/2013</a:t>
            </a:fld>
            <a:endParaRPr lang="en-US" dirty="0">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038140E1-E0C9-C041-8B9D-1AEFCEFBDF1E}"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 xmlns:p14="http://schemas.microsoft.com/office/powerpoint/2010/main" val="3797853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A11D02-872A-264A-A3F1-C571AE7706F8}" type="datetimeFigureOut">
              <a:rPr lang="en-US" smtClean="0">
                <a:solidFill>
                  <a:prstClr val="black">
                    <a:tint val="75000"/>
                  </a:prstClr>
                </a:solidFill>
                <a:latin typeface="Calibri"/>
              </a:rPr>
              <a:pPr/>
              <a:t>11/8/2013</a:t>
            </a:fld>
            <a:endParaRPr lang="en-US" dirty="0">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038140E1-E0C9-C041-8B9D-1AEFCEFBDF1E}"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 xmlns:p14="http://schemas.microsoft.com/office/powerpoint/2010/main" val="30620344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8073" y="1267198"/>
            <a:ext cx="2948251" cy="113891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03673" y="1267198"/>
            <a:ext cx="5009693" cy="4737009"/>
          </a:xfrm>
        </p:spPr>
        <p:txBody>
          <a:bodyPr/>
          <a:lstStyle>
            <a:lvl1pPr>
              <a:defRPr sz="3100"/>
            </a:lvl1pPr>
            <a:lvl2pPr>
              <a:defRPr sz="27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48073" y="2406115"/>
            <a:ext cx="2948251" cy="3598092"/>
          </a:xfrm>
        </p:spPr>
        <p:txBody>
          <a:bodyPr/>
          <a:lstStyle>
            <a:lvl1pPr marL="0" indent="0">
              <a:buNone/>
              <a:defRPr sz="1400"/>
            </a:lvl1pPr>
            <a:lvl2pPr marL="448056" indent="0">
              <a:buNone/>
              <a:defRPr sz="1200"/>
            </a:lvl2pPr>
            <a:lvl3pPr marL="896112" indent="0">
              <a:buNone/>
              <a:defRPr sz="1000"/>
            </a:lvl3pPr>
            <a:lvl4pPr marL="1344168" indent="0">
              <a:buNone/>
              <a:defRPr sz="900"/>
            </a:lvl4pPr>
            <a:lvl5pPr marL="1792224" indent="0">
              <a:buNone/>
              <a:defRPr sz="900"/>
            </a:lvl5pPr>
            <a:lvl6pPr marL="2240280" indent="0">
              <a:buNone/>
              <a:defRPr sz="900"/>
            </a:lvl6pPr>
            <a:lvl7pPr marL="2688336" indent="0">
              <a:buNone/>
              <a:defRPr sz="900"/>
            </a:lvl7pPr>
            <a:lvl8pPr marL="3136392" indent="0">
              <a:buNone/>
              <a:defRPr sz="900"/>
            </a:lvl8pPr>
            <a:lvl9pPr marL="3584448"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A11D02-872A-264A-A3F1-C571AE7706F8}" type="datetimeFigureOut">
              <a:rPr lang="en-US" smtClean="0">
                <a:solidFill>
                  <a:prstClr val="black">
                    <a:tint val="75000"/>
                  </a:prstClr>
                </a:solidFill>
                <a:latin typeface="Calibri"/>
              </a:rPr>
              <a:pPr/>
              <a:t>11/8/2013</a:t>
            </a:fld>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038140E1-E0C9-C041-8B9D-1AEFCEFBDF1E}"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 xmlns:p14="http://schemas.microsoft.com/office/powerpoint/2010/main" val="39269980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56504" y="4705032"/>
            <a:ext cx="5376863" cy="555456"/>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56504" y="1255984"/>
            <a:ext cx="5376863" cy="3377477"/>
          </a:xfrm>
        </p:spPr>
        <p:txBody>
          <a:bodyPr/>
          <a:lstStyle>
            <a:lvl1pPr marL="0" indent="0">
              <a:buNone/>
              <a:defRPr sz="3100"/>
            </a:lvl1pPr>
            <a:lvl2pPr marL="448056" indent="0">
              <a:buNone/>
              <a:defRPr sz="2700"/>
            </a:lvl2pPr>
            <a:lvl3pPr marL="896112" indent="0">
              <a:buNone/>
              <a:defRPr sz="2400"/>
            </a:lvl3pPr>
            <a:lvl4pPr marL="1344168" indent="0">
              <a:buNone/>
              <a:defRPr sz="2000"/>
            </a:lvl4pPr>
            <a:lvl5pPr marL="1792224" indent="0">
              <a:buNone/>
              <a:defRPr sz="2000"/>
            </a:lvl5pPr>
            <a:lvl6pPr marL="2240280" indent="0">
              <a:buNone/>
              <a:defRPr sz="2000"/>
            </a:lvl6pPr>
            <a:lvl7pPr marL="2688336" indent="0">
              <a:buNone/>
              <a:defRPr sz="2000"/>
            </a:lvl7pPr>
            <a:lvl8pPr marL="3136392" indent="0">
              <a:buNone/>
              <a:defRPr sz="2000"/>
            </a:lvl8pPr>
            <a:lvl9pPr marL="3584448"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56504" y="5260488"/>
            <a:ext cx="5376863" cy="788839"/>
          </a:xfrm>
        </p:spPr>
        <p:txBody>
          <a:bodyPr/>
          <a:lstStyle>
            <a:lvl1pPr marL="0" indent="0">
              <a:buNone/>
              <a:defRPr sz="1400"/>
            </a:lvl1pPr>
            <a:lvl2pPr marL="448056" indent="0">
              <a:buNone/>
              <a:defRPr sz="1200"/>
            </a:lvl2pPr>
            <a:lvl3pPr marL="896112" indent="0">
              <a:buNone/>
              <a:defRPr sz="1000"/>
            </a:lvl3pPr>
            <a:lvl4pPr marL="1344168" indent="0">
              <a:buNone/>
              <a:defRPr sz="900"/>
            </a:lvl4pPr>
            <a:lvl5pPr marL="1792224" indent="0">
              <a:buNone/>
              <a:defRPr sz="900"/>
            </a:lvl5pPr>
            <a:lvl6pPr marL="2240280" indent="0">
              <a:buNone/>
              <a:defRPr sz="900"/>
            </a:lvl6pPr>
            <a:lvl7pPr marL="2688336" indent="0">
              <a:buNone/>
              <a:defRPr sz="900"/>
            </a:lvl7pPr>
            <a:lvl8pPr marL="3136392" indent="0">
              <a:buNone/>
              <a:defRPr sz="900"/>
            </a:lvl8pPr>
            <a:lvl9pPr marL="3584448"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A11D02-872A-264A-A3F1-C571AE7706F8}" type="datetimeFigureOut">
              <a:rPr lang="en-US" smtClean="0">
                <a:solidFill>
                  <a:prstClr val="black">
                    <a:tint val="75000"/>
                  </a:prstClr>
                </a:solidFill>
                <a:latin typeface="Calibri"/>
              </a:rPr>
              <a:pPr/>
              <a:t>11/8/2013</a:t>
            </a:fld>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038140E1-E0C9-C041-8B9D-1AEFCEFBDF1E}"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 xmlns:p14="http://schemas.microsoft.com/office/powerpoint/2010/main" val="32556251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A11D02-872A-264A-A3F1-C571AE7706F8}" type="datetimeFigureOut">
              <a:rPr lang="en-US" smtClean="0">
                <a:solidFill>
                  <a:prstClr val="black">
                    <a:tint val="75000"/>
                  </a:prstClr>
                </a:solidFill>
                <a:latin typeface="Calibri"/>
              </a:rPr>
              <a:pPr/>
              <a:t>11/8/2013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038140E1-E0C9-C041-8B9D-1AEFCEFBDF1E}"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 xmlns:p14="http://schemas.microsoft.com/office/powerpoint/2010/main" val="26063200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7042" y="1244770"/>
            <a:ext cx="2016324" cy="47594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48072" y="1244770"/>
            <a:ext cx="5899613" cy="4759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A11D02-872A-264A-A3F1-C571AE7706F8}" type="datetimeFigureOut">
              <a:rPr lang="en-US" smtClean="0">
                <a:solidFill>
                  <a:prstClr val="black">
                    <a:tint val="75000"/>
                  </a:prstClr>
                </a:solidFill>
                <a:latin typeface="Calibri"/>
              </a:rPr>
              <a:pPr/>
              <a:t>11/8/2013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038140E1-E0C9-C041-8B9D-1AEFCEFBDF1E}"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 xmlns:p14="http://schemas.microsoft.com/office/powerpoint/2010/main" val="38288488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userDrawn="1">
            <p:extLst>
              <p:ext uri="{D42A27DB-BD31-4B8C-83A1-F6EECF244321}">
                <p14:modId xmlns="" xmlns:p14="http://schemas.microsoft.com/office/powerpoint/2010/main" val="1403949621"/>
              </p:ext>
            </p:extLst>
          </p:nvPr>
        </p:nvGraphicFramePr>
        <p:xfrm>
          <a:off x="1588" y="1588"/>
          <a:ext cx="1587" cy="1587"/>
        </p:xfrm>
        <a:graphic>
          <a:graphicData uri="http://schemas.openxmlformats.org/presentationml/2006/ole">
            <p:oleObj spid="_x0000_s123910" name="think-cell Slide" r:id="rId5" imgW="360" imgH="360" progId="">
              <p:embed/>
            </p:oleObj>
          </a:graphicData>
        </a:graphic>
      </p:graphicFrame>
      <p:grpSp>
        <p:nvGrpSpPr>
          <p:cNvPr id="5" name="McK Title Elements" hidden="1"/>
          <p:cNvGrpSpPr/>
          <p:nvPr userDrawn="1"/>
        </p:nvGrpSpPr>
        <p:grpSpPr bwMode="auto">
          <a:xfrm>
            <a:off x="2630487" y="5218943"/>
            <a:ext cx="4222751" cy="1407604"/>
            <a:chOff x="2630487" y="5218943"/>
            <a:chExt cx="4222751" cy="1407604"/>
          </a:xfrm>
        </p:grpSpPr>
        <p:sp>
          <p:nvSpPr>
            <p:cNvPr id="9" name="McK Document type"/>
            <p:cNvSpPr txBox="1">
              <a:spLocks noChangeArrowheads="1"/>
            </p:cNvSpPr>
            <p:nvPr/>
          </p:nvSpPr>
          <p:spPr bwMode="auto">
            <a:xfrm>
              <a:off x="2630487" y="5218943"/>
              <a:ext cx="4222751"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smtClean="0">
                  <a:solidFill>
                    <a:srgbClr val="000000"/>
                  </a:solidFill>
                  <a:latin typeface="Arial"/>
                  <a:ea typeface="ＭＳ Ｐゴシック"/>
                </a:rPr>
                <a:t>Document type</a:t>
              </a:r>
            </a:p>
          </p:txBody>
        </p:sp>
        <p:sp>
          <p:nvSpPr>
            <p:cNvPr id="10" name="McK Date"/>
            <p:cNvSpPr txBox="1">
              <a:spLocks noChangeArrowheads="1"/>
            </p:cNvSpPr>
            <p:nvPr/>
          </p:nvSpPr>
          <p:spPr bwMode="auto">
            <a:xfrm>
              <a:off x="2630487" y="5487231"/>
              <a:ext cx="4222751"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smtClean="0">
                  <a:solidFill>
                    <a:srgbClr val="000000"/>
                  </a:solidFill>
                  <a:latin typeface="Arial"/>
                  <a:ea typeface="ＭＳ Ｐゴシック"/>
                </a:rPr>
                <a:t>Date</a:t>
              </a:r>
            </a:p>
          </p:txBody>
        </p:sp>
        <p:sp>
          <p:nvSpPr>
            <p:cNvPr id="36" name="McK Disclaimer"/>
            <p:cNvSpPr>
              <a:spLocks noChangeArrowheads="1"/>
            </p:cNvSpPr>
            <p:nvPr userDrawn="1">
              <p:custDataLst>
                <p:tags r:id="rId3"/>
              </p:custDataLst>
            </p:nvPr>
          </p:nvSpPr>
          <p:spPr bwMode="auto">
            <a:xfrm>
              <a:off x="2640013" y="6395715"/>
              <a:ext cx="3004027" cy="2308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p>
              <a:pPr defTabSz="804863" eaLnBrk="0" hangingPunct="0"/>
              <a:r>
                <a:rPr lang="en-US" sz="750" dirty="0">
                  <a:solidFill>
                    <a:srgbClr val="FFFFFF"/>
                  </a:solidFill>
                  <a:latin typeface="Arial"/>
                  <a:ea typeface="ＭＳ Ｐゴシック"/>
                </a:rPr>
                <a:t>CONFIDENTIAL AND PROPRIETARY</a:t>
              </a:r>
            </a:p>
            <a:p>
              <a:pPr defTabSz="804863" eaLnBrk="0" hangingPunct="0"/>
              <a:r>
                <a:rPr lang="en-US" sz="750" dirty="0">
                  <a:solidFill>
                    <a:srgbClr val="FFFFFF"/>
                  </a:solidFill>
                  <a:latin typeface="Arial"/>
                  <a:ea typeface="ＭＳ Ｐゴシック"/>
                </a:rPr>
                <a:t>Any use of this material without specific permission </a:t>
              </a:r>
              <a:r>
                <a:rPr lang="en-US" sz="750" dirty="0" smtClean="0">
                  <a:solidFill>
                    <a:srgbClr val="FFFFFF"/>
                  </a:solidFill>
                  <a:latin typeface="Arial"/>
                  <a:ea typeface="ＭＳ Ｐゴシック"/>
                </a:rPr>
                <a:t>is </a:t>
              </a:r>
              <a:r>
                <a:rPr lang="en-US" sz="750" dirty="0">
                  <a:solidFill>
                    <a:srgbClr val="FFFFFF"/>
                  </a:solidFill>
                  <a:latin typeface="Arial"/>
                  <a:ea typeface="ＭＳ Ｐゴシック"/>
                </a:rPr>
                <a:t>strictly prohibited</a:t>
              </a:r>
            </a:p>
          </p:txBody>
        </p:sp>
      </p:grpSp>
      <p:pic>
        <p:nvPicPr>
          <p:cNvPr id="17544" name="Picture 136"/>
          <p:cNvPicPr>
            <a:picLocks noChangeAspect="1" noChangeArrowheads="1"/>
          </p:cNvPicPr>
          <p:nvPr userDrawn="1"/>
        </p:nvPicPr>
        <p:blipFill>
          <a:blip r:embed="rId6" cstate="email">
            <a:extLst>
              <a:ext uri="{28A0092B-C50C-407E-A947-70E740481C1C}">
                <a14:useLocalDpi xmlns="" xmlns:a14="http://schemas.microsoft.com/office/drawing/2010/main" val="0"/>
              </a:ext>
            </a:extLst>
          </a:blip>
          <a:srcRect/>
          <a:stretch>
            <a:fillRect/>
          </a:stretch>
        </p:blipFill>
        <p:spPr bwMode="auto">
          <a:xfrm>
            <a:off x="1" y="0"/>
            <a:ext cx="8961438" cy="3794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9" name="Rectangle 8"/>
          <p:cNvSpPr>
            <a:spLocks noChangeArrowheads="1"/>
          </p:cNvSpPr>
          <p:nvPr userDrawn="1"/>
        </p:nvSpPr>
        <p:spPr bwMode="auto">
          <a:xfrm>
            <a:off x="2176463" y="6300788"/>
            <a:ext cx="6784975" cy="420687"/>
          </a:xfrm>
          <a:prstGeom prst="rect">
            <a:avLst/>
          </a:prstGeom>
          <a:solidFill>
            <a:schemeClr val="accent4"/>
          </a:solidFill>
          <a:ln>
            <a:noFill/>
          </a:ln>
          <a:effectLst/>
          <a:extLst/>
        </p:spPr>
        <p:txBody>
          <a:bodyPr wrap="none" anchor="ctr"/>
          <a:lstStyle/>
          <a:p>
            <a:endParaRPr lang="en-US">
              <a:solidFill>
                <a:srgbClr val="000000"/>
              </a:solidFill>
              <a:latin typeface="Arial"/>
              <a:ea typeface="ＭＳ Ｐゴシック"/>
            </a:endParaRPr>
          </a:p>
        </p:txBody>
      </p:sp>
      <p:sp>
        <p:nvSpPr>
          <p:cNvPr id="32" name="Rectangle 10"/>
          <p:cNvSpPr>
            <a:spLocks noChangeArrowheads="1"/>
          </p:cNvSpPr>
          <p:nvPr userDrawn="1"/>
        </p:nvSpPr>
        <p:spPr bwMode="auto">
          <a:xfrm>
            <a:off x="0" y="5783263"/>
            <a:ext cx="8961438" cy="222250"/>
          </a:xfrm>
          <a:prstGeom prst="rect">
            <a:avLst/>
          </a:prstGeom>
          <a:solidFill>
            <a:schemeClr val="accent3">
              <a:alpha val="30196"/>
            </a:schemeClr>
          </a:solidFill>
          <a:ln>
            <a:noFill/>
          </a:ln>
          <a:effectLst/>
          <a:extLst/>
        </p:spPr>
        <p:txBody>
          <a:bodyPr wrap="none" anchor="ctr"/>
          <a:lstStyle/>
          <a:p>
            <a:endParaRPr lang="en-US">
              <a:solidFill>
                <a:srgbClr val="000000"/>
              </a:solidFill>
              <a:latin typeface="Arial"/>
              <a:ea typeface="ＭＳ Ｐゴシック"/>
            </a:endParaRPr>
          </a:p>
        </p:txBody>
      </p:sp>
      <p:sp>
        <p:nvSpPr>
          <p:cNvPr id="33" name="Rectangle 12"/>
          <p:cNvSpPr>
            <a:spLocks noChangeArrowheads="1"/>
          </p:cNvSpPr>
          <p:nvPr userDrawn="1"/>
        </p:nvSpPr>
        <p:spPr bwMode="auto">
          <a:xfrm>
            <a:off x="0" y="5783263"/>
            <a:ext cx="2176463" cy="222250"/>
          </a:xfrm>
          <a:prstGeom prst="rect">
            <a:avLst/>
          </a:prstGeom>
          <a:solidFill>
            <a:srgbClr val="1681B4">
              <a:alpha val="69804"/>
            </a:srgbClr>
          </a:solidFill>
          <a:ln>
            <a:noFill/>
          </a:ln>
          <a:effectLst/>
          <a:extLst/>
        </p:spPr>
        <p:txBody>
          <a:bodyPr wrap="none" anchor="ctr"/>
          <a:lstStyle/>
          <a:p>
            <a:pPr algn="ctr"/>
            <a:endParaRPr lang="en-US">
              <a:solidFill>
                <a:srgbClr val="000000"/>
              </a:solidFill>
              <a:latin typeface="Arial"/>
              <a:ea typeface="ＭＳ Ｐゴシック"/>
            </a:endParaRPr>
          </a:p>
        </p:txBody>
      </p:sp>
      <p:sp>
        <p:nvSpPr>
          <p:cNvPr id="30" name="Rectangle 14"/>
          <p:cNvSpPr>
            <a:spLocks noChangeArrowheads="1"/>
          </p:cNvSpPr>
          <p:nvPr userDrawn="1"/>
        </p:nvSpPr>
        <p:spPr bwMode="auto">
          <a:xfrm>
            <a:off x="0" y="3092450"/>
            <a:ext cx="8961438" cy="700088"/>
          </a:xfrm>
          <a:prstGeom prst="rect">
            <a:avLst/>
          </a:prstGeom>
          <a:solidFill>
            <a:srgbClr val="FF6600">
              <a:alpha val="89412"/>
            </a:srgbClr>
          </a:solidFill>
          <a:ln>
            <a:noFill/>
          </a:ln>
          <a:effectLst/>
        </p:spPr>
        <p:txBody>
          <a:bodyPr wrap="none" anchor="ctr"/>
          <a:lstStyle/>
          <a:p>
            <a:endParaRPr lang="en-US">
              <a:solidFill>
                <a:srgbClr val="000000"/>
              </a:solidFill>
              <a:latin typeface="Arial"/>
              <a:ea typeface="ＭＳ Ｐゴシック"/>
            </a:endParaRPr>
          </a:p>
        </p:txBody>
      </p:sp>
      <p:sp>
        <p:nvSpPr>
          <p:cNvPr id="13314" name="Rectangle 1026"/>
          <p:cNvSpPr>
            <a:spLocks noGrp="1" noChangeArrowheads="1"/>
          </p:cNvSpPr>
          <p:nvPr>
            <p:ph type="ctrTitle"/>
          </p:nvPr>
        </p:nvSpPr>
        <p:spPr bwMode="auto">
          <a:xfrm>
            <a:off x="2630487" y="3820762"/>
            <a:ext cx="5679039" cy="492443"/>
          </a:xfrm>
          <a:prstGeom prst="rect">
            <a:avLst/>
          </a:prstGeom>
        </p:spPr>
        <p:txBody>
          <a:bodyPr>
            <a:spAutoFit/>
          </a:bodyPr>
          <a:lstStyle>
            <a:lvl1pPr>
              <a:defRPr sz="3200" b="0" baseline="0">
                <a:solidFill>
                  <a:schemeClr val="tx1"/>
                </a:solidFill>
                <a:latin typeface="+mj-lt"/>
                <a:ea typeface="+mj-ea"/>
              </a:defRPr>
            </a:lvl1pPr>
          </a:lstStyle>
          <a:p>
            <a:pPr lvl="0"/>
            <a:r>
              <a:rPr lang="en-US" noProof="0" smtClean="0"/>
              <a:t>Click to edit Master title style</a:t>
            </a:r>
            <a:endParaRPr lang="en-US" noProof="0" dirty="0" smtClean="0"/>
          </a:p>
        </p:txBody>
      </p:sp>
      <p:sp>
        <p:nvSpPr>
          <p:cNvPr id="13315" name="Rectangle 1027"/>
          <p:cNvSpPr>
            <a:spLocks noGrp="1" noChangeArrowheads="1"/>
          </p:cNvSpPr>
          <p:nvPr>
            <p:ph type="subTitle" idx="1"/>
          </p:nvPr>
        </p:nvSpPr>
        <p:spPr bwMode="auto">
          <a:xfrm>
            <a:off x="2630487" y="4658352"/>
            <a:ext cx="5679039" cy="215444"/>
          </a:xfrm>
        </p:spPr>
        <p:txBody>
          <a:bodyPr wrap="square">
            <a:spAutoFit/>
          </a:bodyPr>
          <a:lstStyle>
            <a:lvl1pPr>
              <a:defRPr sz="1400" baseline="0">
                <a:solidFill>
                  <a:schemeClr val="tx1"/>
                </a:solidFill>
                <a:latin typeface="+mj-lt"/>
                <a:ea typeface="+mj-ea"/>
              </a:defRPr>
            </a:lvl1pPr>
          </a:lstStyle>
          <a:p>
            <a:pPr lvl="0"/>
            <a:r>
              <a:rPr lang="en-US" noProof="0" smtClean="0"/>
              <a:t>Click to edit Master subtitle style</a:t>
            </a:r>
            <a:endParaRPr lang="en-US" noProof="0" dirty="0" smtClean="0"/>
          </a:p>
        </p:txBody>
      </p:sp>
      <p:sp>
        <p:nvSpPr>
          <p:cNvPr id="28" name="Rectangle 18"/>
          <p:cNvSpPr>
            <a:spLocks noChangeArrowheads="1"/>
          </p:cNvSpPr>
          <p:nvPr userDrawn="1"/>
        </p:nvSpPr>
        <p:spPr bwMode="auto">
          <a:xfrm>
            <a:off x="0" y="-3621"/>
            <a:ext cx="2176463" cy="3792538"/>
          </a:xfrm>
          <a:prstGeom prst="rect">
            <a:avLst/>
          </a:prstGeom>
          <a:solidFill>
            <a:srgbClr val="C7E0FB">
              <a:alpha val="20000"/>
            </a:srgbClr>
          </a:solidFill>
          <a:ln>
            <a:noFill/>
          </a:ln>
          <a:extLst/>
        </p:spPr>
        <p:txBody>
          <a:bodyPr anchor="ctr"/>
          <a:lstStyle/>
          <a:p>
            <a:endParaRPr lang="en-US">
              <a:solidFill>
                <a:srgbClr val="000000"/>
              </a:solidFill>
              <a:latin typeface="Arial"/>
              <a:ea typeface="ＭＳ Ｐゴシック"/>
            </a:endParaRPr>
          </a:p>
        </p:txBody>
      </p:sp>
      <p:sp>
        <p:nvSpPr>
          <p:cNvPr id="29" name="Rectangle 18"/>
          <p:cNvSpPr>
            <a:spLocks noChangeArrowheads="1"/>
          </p:cNvSpPr>
          <p:nvPr userDrawn="1"/>
        </p:nvSpPr>
        <p:spPr bwMode="auto">
          <a:xfrm>
            <a:off x="0" y="3792538"/>
            <a:ext cx="2176463" cy="2928937"/>
          </a:xfrm>
          <a:prstGeom prst="rect">
            <a:avLst/>
          </a:prstGeom>
          <a:solidFill>
            <a:srgbClr val="C7E0FB">
              <a:alpha val="20000"/>
            </a:srgbClr>
          </a:solidFill>
          <a:ln>
            <a:noFill/>
          </a:ln>
          <a:extLst/>
        </p:spPr>
        <p:txBody>
          <a:bodyPr anchor="ctr"/>
          <a:lstStyle/>
          <a:p>
            <a:endParaRPr lang="en-US">
              <a:solidFill>
                <a:srgbClr val="000000"/>
              </a:solidFill>
              <a:latin typeface="Arial"/>
              <a:ea typeface="ＭＳ Ｐゴシック"/>
            </a:endParaRPr>
          </a:p>
        </p:txBody>
      </p:sp>
      <p:sp>
        <p:nvSpPr>
          <p:cNvPr id="31" name="McK Confidential"/>
          <p:cNvSpPr txBox="1">
            <a:spLocks noChangeArrowheads="1"/>
          </p:cNvSpPr>
          <p:nvPr userDrawn="1">
            <p:custDataLst>
              <p:tags r:id="rId2"/>
            </p:custDataLst>
          </p:nvPr>
        </p:nvSpPr>
        <p:spPr bwMode="auto">
          <a:xfrm>
            <a:off x="2630487" y="3334772"/>
            <a:ext cx="1316066"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US" sz="1400" dirty="0">
                <a:solidFill>
                  <a:srgbClr val="FFFFFF"/>
                </a:solidFill>
                <a:latin typeface="Arial"/>
                <a:ea typeface="ＭＳ Ｐゴシック"/>
              </a:rPr>
              <a:t>CONFIDENTIAL</a:t>
            </a:r>
          </a:p>
        </p:txBody>
      </p:sp>
      <p:pic>
        <p:nvPicPr>
          <p:cNvPr id="17501" name="Picture 93"/>
          <p:cNvPicPr>
            <a:picLocks noChangeAspect="1" noChangeArrowheads="1"/>
          </p:cNvPicPr>
          <p:nvPr userDrawn="1"/>
        </p:nvPicPr>
        <p:blipFill>
          <a:blip r:embed="rId7" cstate="email">
            <a:extLst>
              <a:ext uri="{28A0092B-C50C-407E-A947-70E740481C1C}">
                <a14:useLocalDpi xmlns="" xmlns:a14="http://schemas.microsoft.com/office/drawing/2010/main" val="0"/>
              </a:ext>
            </a:extLst>
          </a:blip>
          <a:srcRect/>
          <a:stretch>
            <a:fillRect/>
          </a:stretch>
        </p:blipFill>
        <p:spPr bwMode="auto">
          <a:xfrm>
            <a:off x="4013709" y="236537"/>
            <a:ext cx="1920875" cy="173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502" name="Picture 94"/>
          <p:cNvPicPr>
            <a:picLocks noChangeAspect="1" noChangeArrowheads="1"/>
          </p:cNvPicPr>
          <p:nvPr userDrawn="1"/>
        </p:nvPicPr>
        <p:blipFill>
          <a:blip r:embed="rId8" cstate="email">
            <a:extLst>
              <a:ext uri="{28A0092B-C50C-407E-A947-70E740481C1C}">
                <a14:useLocalDpi xmlns="" xmlns:a14="http://schemas.microsoft.com/office/drawing/2010/main" val="0"/>
              </a:ext>
            </a:extLst>
          </a:blip>
          <a:srcRect/>
          <a:stretch>
            <a:fillRect/>
          </a:stretch>
        </p:blipFill>
        <p:spPr bwMode="auto">
          <a:xfrm>
            <a:off x="6117402" y="790697"/>
            <a:ext cx="2554288" cy="5857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57401537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25461818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180639301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239908572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userDrawn="1">
            <p:extLst>
              <p:ext uri="{D42A27DB-BD31-4B8C-83A1-F6EECF244321}">
                <p14:modId xmlns="" xmlns:p14="http://schemas.microsoft.com/office/powerpoint/2010/main" val="1912988584"/>
              </p:ext>
            </p:extLst>
          </p:nvPr>
        </p:nvGraphicFramePr>
        <p:xfrm>
          <a:off x="1588" y="1588"/>
          <a:ext cx="1587" cy="1587"/>
        </p:xfrm>
        <a:graphic>
          <a:graphicData uri="http://schemas.openxmlformats.org/presentationml/2006/ole">
            <p:oleObj spid="_x0000_s133123" name="think-cell Slide" r:id="rId5" imgW="360" imgH="360" progId="">
              <p:embed/>
            </p:oleObj>
          </a:graphicData>
        </a:graphic>
      </p:graphicFrame>
      <p:grpSp>
        <p:nvGrpSpPr>
          <p:cNvPr id="5" name="McK Title Elements" hidden="1"/>
          <p:cNvGrpSpPr/>
          <p:nvPr userDrawn="1"/>
        </p:nvGrpSpPr>
        <p:grpSpPr bwMode="auto">
          <a:xfrm>
            <a:off x="2630487" y="5218943"/>
            <a:ext cx="4222751" cy="1407604"/>
            <a:chOff x="2630487" y="5218943"/>
            <a:chExt cx="4222751" cy="1407604"/>
          </a:xfrm>
        </p:grpSpPr>
        <p:sp>
          <p:nvSpPr>
            <p:cNvPr id="9" name="McK Document type"/>
            <p:cNvSpPr txBox="1">
              <a:spLocks noChangeArrowheads="1"/>
            </p:cNvSpPr>
            <p:nvPr/>
          </p:nvSpPr>
          <p:spPr bwMode="auto">
            <a:xfrm>
              <a:off x="2630487" y="5218943"/>
              <a:ext cx="4222751"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smtClean="0">
                  <a:solidFill>
                    <a:srgbClr val="000000"/>
                  </a:solidFill>
                  <a:latin typeface="Arial"/>
                  <a:ea typeface="ＭＳ Ｐゴシック"/>
                </a:rPr>
                <a:t>Document type</a:t>
              </a:r>
            </a:p>
          </p:txBody>
        </p:sp>
        <p:sp>
          <p:nvSpPr>
            <p:cNvPr id="10" name="McK Date"/>
            <p:cNvSpPr txBox="1">
              <a:spLocks noChangeArrowheads="1"/>
            </p:cNvSpPr>
            <p:nvPr/>
          </p:nvSpPr>
          <p:spPr bwMode="auto">
            <a:xfrm>
              <a:off x="2630487" y="5487231"/>
              <a:ext cx="4222751"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smtClean="0">
                  <a:solidFill>
                    <a:srgbClr val="000000"/>
                  </a:solidFill>
                  <a:latin typeface="Arial"/>
                  <a:ea typeface="ＭＳ Ｐゴシック"/>
                </a:rPr>
                <a:t>Date</a:t>
              </a:r>
            </a:p>
          </p:txBody>
        </p:sp>
        <p:sp>
          <p:nvSpPr>
            <p:cNvPr id="36" name="McK Disclaimer"/>
            <p:cNvSpPr>
              <a:spLocks noChangeArrowheads="1"/>
            </p:cNvSpPr>
            <p:nvPr userDrawn="1">
              <p:custDataLst>
                <p:tags r:id="rId3"/>
              </p:custDataLst>
            </p:nvPr>
          </p:nvSpPr>
          <p:spPr bwMode="auto">
            <a:xfrm>
              <a:off x="2640013" y="6395715"/>
              <a:ext cx="3004027" cy="2308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p>
              <a:pPr defTabSz="804863" eaLnBrk="0" hangingPunct="0"/>
              <a:r>
                <a:rPr lang="en-US" sz="750" dirty="0">
                  <a:solidFill>
                    <a:srgbClr val="FFFFFF"/>
                  </a:solidFill>
                  <a:latin typeface="Arial"/>
                  <a:ea typeface="ＭＳ Ｐゴシック"/>
                </a:rPr>
                <a:t>CONFIDENTIAL AND PROPRIETARY</a:t>
              </a:r>
            </a:p>
            <a:p>
              <a:pPr defTabSz="804863" eaLnBrk="0" hangingPunct="0"/>
              <a:r>
                <a:rPr lang="en-US" sz="750" dirty="0">
                  <a:solidFill>
                    <a:srgbClr val="FFFFFF"/>
                  </a:solidFill>
                  <a:latin typeface="Arial"/>
                  <a:ea typeface="ＭＳ Ｐゴシック"/>
                </a:rPr>
                <a:t>Any use of this material without specific permission </a:t>
              </a:r>
              <a:r>
                <a:rPr lang="en-US" sz="750" dirty="0" smtClean="0">
                  <a:solidFill>
                    <a:srgbClr val="FFFFFF"/>
                  </a:solidFill>
                  <a:latin typeface="Arial"/>
                  <a:ea typeface="ＭＳ Ｐゴシック"/>
                </a:rPr>
                <a:t>is </a:t>
              </a:r>
              <a:r>
                <a:rPr lang="en-US" sz="750" dirty="0">
                  <a:solidFill>
                    <a:srgbClr val="FFFFFF"/>
                  </a:solidFill>
                  <a:latin typeface="Arial"/>
                  <a:ea typeface="ＭＳ Ｐゴシック"/>
                </a:rPr>
                <a:t>strictly prohibited</a:t>
              </a:r>
            </a:p>
          </p:txBody>
        </p:sp>
      </p:grpSp>
      <p:pic>
        <p:nvPicPr>
          <p:cNvPr id="17544" name="Picture 136"/>
          <p:cNvPicPr>
            <a:picLocks noChangeAspect="1" noChangeArrowheads="1"/>
          </p:cNvPicPr>
          <p:nvPr userDrawn="1"/>
        </p:nvPicPr>
        <p:blipFill>
          <a:blip r:embed="rId6" cstate="email">
            <a:extLst>
              <a:ext uri="{28A0092B-C50C-407E-A947-70E740481C1C}">
                <a14:useLocalDpi xmlns="" xmlns:a14="http://schemas.microsoft.com/office/drawing/2010/main" val="0"/>
              </a:ext>
            </a:extLst>
          </a:blip>
          <a:srcRect/>
          <a:stretch>
            <a:fillRect/>
          </a:stretch>
        </p:blipFill>
        <p:spPr bwMode="auto">
          <a:xfrm>
            <a:off x="1" y="0"/>
            <a:ext cx="8961438" cy="3794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9" name="Rectangle 8"/>
          <p:cNvSpPr>
            <a:spLocks noChangeArrowheads="1"/>
          </p:cNvSpPr>
          <p:nvPr userDrawn="1"/>
        </p:nvSpPr>
        <p:spPr bwMode="auto">
          <a:xfrm>
            <a:off x="2176463" y="6300788"/>
            <a:ext cx="6784975" cy="420687"/>
          </a:xfrm>
          <a:prstGeom prst="rect">
            <a:avLst/>
          </a:prstGeom>
          <a:solidFill>
            <a:schemeClr val="accent4"/>
          </a:solidFill>
          <a:ln>
            <a:noFill/>
          </a:ln>
          <a:effectLst/>
          <a:extLst/>
        </p:spPr>
        <p:txBody>
          <a:bodyPr wrap="none" anchor="ctr"/>
          <a:lstStyle/>
          <a:p>
            <a:endParaRPr lang="en-US">
              <a:solidFill>
                <a:srgbClr val="000000"/>
              </a:solidFill>
              <a:latin typeface="Arial"/>
              <a:ea typeface="ＭＳ Ｐゴシック"/>
            </a:endParaRPr>
          </a:p>
        </p:txBody>
      </p:sp>
      <p:sp>
        <p:nvSpPr>
          <p:cNvPr id="32" name="Rectangle 10"/>
          <p:cNvSpPr>
            <a:spLocks noChangeArrowheads="1"/>
          </p:cNvSpPr>
          <p:nvPr userDrawn="1"/>
        </p:nvSpPr>
        <p:spPr bwMode="auto">
          <a:xfrm>
            <a:off x="0" y="5783263"/>
            <a:ext cx="8961438" cy="222250"/>
          </a:xfrm>
          <a:prstGeom prst="rect">
            <a:avLst/>
          </a:prstGeom>
          <a:solidFill>
            <a:schemeClr val="accent3">
              <a:alpha val="30196"/>
            </a:schemeClr>
          </a:solidFill>
          <a:ln>
            <a:noFill/>
          </a:ln>
          <a:effectLst/>
          <a:extLst/>
        </p:spPr>
        <p:txBody>
          <a:bodyPr wrap="none" anchor="ctr"/>
          <a:lstStyle/>
          <a:p>
            <a:endParaRPr lang="en-US">
              <a:solidFill>
                <a:srgbClr val="000000"/>
              </a:solidFill>
              <a:latin typeface="Arial"/>
              <a:ea typeface="ＭＳ Ｐゴシック"/>
            </a:endParaRPr>
          </a:p>
        </p:txBody>
      </p:sp>
      <p:sp>
        <p:nvSpPr>
          <p:cNvPr id="33" name="Rectangle 12"/>
          <p:cNvSpPr>
            <a:spLocks noChangeArrowheads="1"/>
          </p:cNvSpPr>
          <p:nvPr userDrawn="1"/>
        </p:nvSpPr>
        <p:spPr bwMode="auto">
          <a:xfrm>
            <a:off x="0" y="5783263"/>
            <a:ext cx="2176463" cy="222250"/>
          </a:xfrm>
          <a:prstGeom prst="rect">
            <a:avLst/>
          </a:prstGeom>
          <a:solidFill>
            <a:srgbClr val="1681B4">
              <a:alpha val="69804"/>
            </a:srgbClr>
          </a:solidFill>
          <a:ln>
            <a:noFill/>
          </a:ln>
          <a:effectLst/>
          <a:extLst/>
        </p:spPr>
        <p:txBody>
          <a:bodyPr wrap="none" anchor="ctr"/>
          <a:lstStyle/>
          <a:p>
            <a:pPr algn="ctr"/>
            <a:endParaRPr lang="en-US">
              <a:solidFill>
                <a:srgbClr val="000000"/>
              </a:solidFill>
              <a:latin typeface="Arial"/>
              <a:ea typeface="ＭＳ Ｐゴシック"/>
            </a:endParaRPr>
          </a:p>
        </p:txBody>
      </p:sp>
      <p:sp>
        <p:nvSpPr>
          <p:cNvPr id="30" name="Rectangle 14"/>
          <p:cNvSpPr>
            <a:spLocks noChangeArrowheads="1"/>
          </p:cNvSpPr>
          <p:nvPr userDrawn="1"/>
        </p:nvSpPr>
        <p:spPr bwMode="auto">
          <a:xfrm>
            <a:off x="0" y="3092450"/>
            <a:ext cx="8961438" cy="700088"/>
          </a:xfrm>
          <a:prstGeom prst="rect">
            <a:avLst/>
          </a:prstGeom>
          <a:solidFill>
            <a:srgbClr val="FF6600">
              <a:alpha val="89412"/>
            </a:srgbClr>
          </a:solidFill>
          <a:ln>
            <a:noFill/>
          </a:ln>
          <a:effectLst/>
        </p:spPr>
        <p:txBody>
          <a:bodyPr wrap="none" anchor="ctr"/>
          <a:lstStyle/>
          <a:p>
            <a:endParaRPr lang="en-US">
              <a:solidFill>
                <a:srgbClr val="000000"/>
              </a:solidFill>
              <a:latin typeface="Arial"/>
              <a:ea typeface="ＭＳ Ｐゴシック"/>
            </a:endParaRPr>
          </a:p>
        </p:txBody>
      </p:sp>
      <p:sp>
        <p:nvSpPr>
          <p:cNvPr id="13314" name="Rectangle 1026"/>
          <p:cNvSpPr>
            <a:spLocks noGrp="1" noChangeArrowheads="1"/>
          </p:cNvSpPr>
          <p:nvPr>
            <p:ph type="ctrTitle"/>
          </p:nvPr>
        </p:nvSpPr>
        <p:spPr bwMode="auto">
          <a:xfrm>
            <a:off x="2630487" y="3820762"/>
            <a:ext cx="5679039" cy="492443"/>
          </a:xfrm>
          <a:prstGeom prst="rect">
            <a:avLst/>
          </a:prstGeom>
        </p:spPr>
        <p:txBody>
          <a:bodyPr>
            <a:spAutoFit/>
          </a:bodyPr>
          <a:lstStyle>
            <a:lvl1pPr>
              <a:defRPr sz="3200" b="0" baseline="0">
                <a:solidFill>
                  <a:schemeClr val="tx1"/>
                </a:solidFill>
                <a:latin typeface="+mj-lt"/>
                <a:ea typeface="+mj-ea"/>
              </a:defRPr>
            </a:lvl1pPr>
          </a:lstStyle>
          <a:p>
            <a:pPr lvl="0"/>
            <a:r>
              <a:rPr lang="en-US" noProof="0" smtClean="0"/>
              <a:t>Click to edit Master title style</a:t>
            </a:r>
            <a:endParaRPr lang="en-US" noProof="0" dirty="0" smtClean="0"/>
          </a:p>
        </p:txBody>
      </p:sp>
      <p:sp>
        <p:nvSpPr>
          <p:cNvPr id="13315" name="Rectangle 1027"/>
          <p:cNvSpPr>
            <a:spLocks noGrp="1" noChangeArrowheads="1"/>
          </p:cNvSpPr>
          <p:nvPr>
            <p:ph type="subTitle" idx="1"/>
          </p:nvPr>
        </p:nvSpPr>
        <p:spPr bwMode="auto">
          <a:xfrm>
            <a:off x="2630487" y="4658352"/>
            <a:ext cx="5679039" cy="215444"/>
          </a:xfrm>
        </p:spPr>
        <p:txBody>
          <a:bodyPr wrap="square">
            <a:spAutoFit/>
          </a:bodyPr>
          <a:lstStyle>
            <a:lvl1pPr>
              <a:defRPr sz="1400" baseline="0">
                <a:solidFill>
                  <a:schemeClr val="tx1"/>
                </a:solidFill>
                <a:latin typeface="+mj-lt"/>
                <a:ea typeface="+mj-ea"/>
              </a:defRPr>
            </a:lvl1pPr>
          </a:lstStyle>
          <a:p>
            <a:pPr lvl="0"/>
            <a:r>
              <a:rPr lang="en-US" noProof="0" smtClean="0"/>
              <a:t>Click to edit Master subtitle style</a:t>
            </a:r>
            <a:endParaRPr lang="en-US" noProof="0" dirty="0" smtClean="0"/>
          </a:p>
        </p:txBody>
      </p:sp>
      <p:sp>
        <p:nvSpPr>
          <p:cNvPr id="28" name="Rectangle 18"/>
          <p:cNvSpPr>
            <a:spLocks noChangeArrowheads="1"/>
          </p:cNvSpPr>
          <p:nvPr userDrawn="1"/>
        </p:nvSpPr>
        <p:spPr bwMode="auto">
          <a:xfrm>
            <a:off x="0" y="-3621"/>
            <a:ext cx="2176463" cy="3792538"/>
          </a:xfrm>
          <a:prstGeom prst="rect">
            <a:avLst/>
          </a:prstGeom>
          <a:solidFill>
            <a:srgbClr val="C7E0FB">
              <a:alpha val="20000"/>
            </a:srgbClr>
          </a:solidFill>
          <a:ln>
            <a:noFill/>
          </a:ln>
          <a:extLst/>
        </p:spPr>
        <p:txBody>
          <a:bodyPr anchor="ctr"/>
          <a:lstStyle/>
          <a:p>
            <a:endParaRPr lang="en-US">
              <a:solidFill>
                <a:srgbClr val="000000"/>
              </a:solidFill>
              <a:latin typeface="Arial"/>
              <a:ea typeface="ＭＳ Ｐゴシック"/>
            </a:endParaRPr>
          </a:p>
        </p:txBody>
      </p:sp>
      <p:sp>
        <p:nvSpPr>
          <p:cNvPr id="29" name="Rectangle 18"/>
          <p:cNvSpPr>
            <a:spLocks noChangeArrowheads="1"/>
          </p:cNvSpPr>
          <p:nvPr userDrawn="1"/>
        </p:nvSpPr>
        <p:spPr bwMode="auto">
          <a:xfrm>
            <a:off x="0" y="3792538"/>
            <a:ext cx="2176463" cy="2928937"/>
          </a:xfrm>
          <a:prstGeom prst="rect">
            <a:avLst/>
          </a:prstGeom>
          <a:solidFill>
            <a:srgbClr val="C7E0FB">
              <a:alpha val="20000"/>
            </a:srgbClr>
          </a:solidFill>
          <a:ln>
            <a:noFill/>
          </a:ln>
          <a:extLst/>
        </p:spPr>
        <p:txBody>
          <a:bodyPr anchor="ctr"/>
          <a:lstStyle/>
          <a:p>
            <a:endParaRPr lang="en-US">
              <a:solidFill>
                <a:srgbClr val="000000"/>
              </a:solidFill>
              <a:latin typeface="Arial"/>
              <a:ea typeface="ＭＳ Ｐゴシック"/>
            </a:endParaRPr>
          </a:p>
        </p:txBody>
      </p:sp>
      <p:sp>
        <p:nvSpPr>
          <p:cNvPr id="31" name="McK Confidential"/>
          <p:cNvSpPr txBox="1">
            <a:spLocks noChangeArrowheads="1"/>
          </p:cNvSpPr>
          <p:nvPr userDrawn="1">
            <p:custDataLst>
              <p:tags r:id="rId2"/>
            </p:custDataLst>
          </p:nvPr>
        </p:nvSpPr>
        <p:spPr bwMode="auto">
          <a:xfrm>
            <a:off x="2630487" y="3334772"/>
            <a:ext cx="1316066"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US" sz="1400" dirty="0">
                <a:solidFill>
                  <a:srgbClr val="FFFFFF"/>
                </a:solidFill>
                <a:latin typeface="Arial"/>
                <a:ea typeface="ＭＳ Ｐゴシック"/>
              </a:rPr>
              <a:t>CONFIDENTIAL</a:t>
            </a:r>
          </a:p>
        </p:txBody>
      </p:sp>
      <p:pic>
        <p:nvPicPr>
          <p:cNvPr id="17501" name="Picture 93"/>
          <p:cNvPicPr>
            <a:picLocks noChangeAspect="1" noChangeArrowheads="1"/>
          </p:cNvPicPr>
          <p:nvPr userDrawn="1"/>
        </p:nvPicPr>
        <p:blipFill>
          <a:blip r:embed="rId7" cstate="email">
            <a:extLst>
              <a:ext uri="{28A0092B-C50C-407E-A947-70E740481C1C}">
                <a14:useLocalDpi xmlns="" xmlns:a14="http://schemas.microsoft.com/office/drawing/2010/main" val="0"/>
              </a:ext>
            </a:extLst>
          </a:blip>
          <a:srcRect/>
          <a:stretch>
            <a:fillRect/>
          </a:stretch>
        </p:blipFill>
        <p:spPr bwMode="auto">
          <a:xfrm>
            <a:off x="4013709" y="236537"/>
            <a:ext cx="1920875" cy="173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502" name="Picture 94"/>
          <p:cNvPicPr>
            <a:picLocks noChangeAspect="1" noChangeArrowheads="1"/>
          </p:cNvPicPr>
          <p:nvPr userDrawn="1"/>
        </p:nvPicPr>
        <p:blipFill>
          <a:blip r:embed="rId8" cstate="email">
            <a:extLst>
              <a:ext uri="{28A0092B-C50C-407E-A947-70E740481C1C}">
                <a14:useLocalDpi xmlns="" xmlns:a14="http://schemas.microsoft.com/office/drawing/2010/main" val="0"/>
              </a:ext>
            </a:extLst>
          </a:blip>
          <a:srcRect/>
          <a:stretch>
            <a:fillRect/>
          </a:stretch>
        </p:blipFill>
        <p:spPr bwMode="auto">
          <a:xfrm>
            <a:off x="6117402" y="790697"/>
            <a:ext cx="2554288" cy="5857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55951358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3127058672"/>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124196046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15750072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userDrawn="1">
            <p:extLst>
              <p:ext uri="{D42A27DB-BD31-4B8C-83A1-F6EECF244321}">
                <p14:modId xmlns="" xmlns:p14="http://schemas.microsoft.com/office/powerpoint/2010/main" val="3555415928"/>
              </p:ext>
            </p:extLst>
          </p:nvPr>
        </p:nvGraphicFramePr>
        <p:xfrm>
          <a:off x="1588" y="1588"/>
          <a:ext cx="1587" cy="1587"/>
        </p:xfrm>
        <a:graphic>
          <a:graphicData uri="http://schemas.openxmlformats.org/presentationml/2006/ole">
            <p:oleObj spid="_x0000_s89125" name="think-cell Slide" r:id="rId5" imgW="360" imgH="360" progId="">
              <p:embed/>
            </p:oleObj>
          </a:graphicData>
        </a:graphic>
      </p:graphicFrame>
      <p:grpSp>
        <p:nvGrpSpPr>
          <p:cNvPr id="5" name="McK Title Elements" hidden="1"/>
          <p:cNvGrpSpPr/>
          <p:nvPr userDrawn="1"/>
        </p:nvGrpSpPr>
        <p:grpSpPr bwMode="auto">
          <a:xfrm>
            <a:off x="2630487" y="5218943"/>
            <a:ext cx="4222751" cy="1407604"/>
            <a:chOff x="2630487" y="5218943"/>
            <a:chExt cx="4222751" cy="1407604"/>
          </a:xfrm>
        </p:grpSpPr>
        <p:sp>
          <p:nvSpPr>
            <p:cNvPr id="9" name="McK Document type"/>
            <p:cNvSpPr txBox="1">
              <a:spLocks noChangeArrowheads="1"/>
            </p:cNvSpPr>
            <p:nvPr/>
          </p:nvSpPr>
          <p:spPr bwMode="auto">
            <a:xfrm>
              <a:off x="2630487" y="5218943"/>
              <a:ext cx="4222751"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smtClean="0">
                  <a:solidFill>
                    <a:srgbClr val="000000"/>
                  </a:solidFill>
                  <a:latin typeface="Arial"/>
                  <a:ea typeface="ＭＳ Ｐゴシック"/>
                </a:rPr>
                <a:t>Document type</a:t>
              </a:r>
            </a:p>
          </p:txBody>
        </p:sp>
        <p:sp>
          <p:nvSpPr>
            <p:cNvPr id="10" name="McK Date"/>
            <p:cNvSpPr txBox="1">
              <a:spLocks noChangeArrowheads="1"/>
            </p:cNvSpPr>
            <p:nvPr/>
          </p:nvSpPr>
          <p:spPr bwMode="auto">
            <a:xfrm>
              <a:off x="2630487" y="5487231"/>
              <a:ext cx="4222751"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dirty="0" smtClean="0">
                  <a:solidFill>
                    <a:srgbClr val="000000"/>
                  </a:solidFill>
                  <a:latin typeface="Arial"/>
                  <a:ea typeface="ＭＳ Ｐゴシック"/>
                </a:rPr>
                <a:t>Date</a:t>
              </a:r>
            </a:p>
          </p:txBody>
        </p:sp>
        <p:sp>
          <p:nvSpPr>
            <p:cNvPr id="36" name="McK Disclaimer"/>
            <p:cNvSpPr>
              <a:spLocks noChangeArrowheads="1"/>
            </p:cNvSpPr>
            <p:nvPr userDrawn="1">
              <p:custDataLst>
                <p:tags r:id="rId3"/>
              </p:custDataLst>
            </p:nvPr>
          </p:nvSpPr>
          <p:spPr bwMode="auto">
            <a:xfrm>
              <a:off x="2640013" y="6395715"/>
              <a:ext cx="3004027" cy="2308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p>
              <a:pPr defTabSz="804863" eaLnBrk="0" hangingPunct="0"/>
              <a:r>
                <a:rPr lang="en-US" sz="750" dirty="0">
                  <a:solidFill>
                    <a:srgbClr val="FFFFFF"/>
                  </a:solidFill>
                  <a:latin typeface="Arial"/>
                  <a:ea typeface="ＭＳ Ｐゴシック"/>
                </a:rPr>
                <a:t>CONFIDENTIAL AND PROPRIETARY</a:t>
              </a:r>
            </a:p>
            <a:p>
              <a:pPr defTabSz="804863" eaLnBrk="0" hangingPunct="0"/>
              <a:r>
                <a:rPr lang="en-US" sz="750" dirty="0">
                  <a:solidFill>
                    <a:srgbClr val="FFFFFF"/>
                  </a:solidFill>
                  <a:latin typeface="Arial"/>
                  <a:ea typeface="ＭＳ Ｐゴシック"/>
                </a:rPr>
                <a:t>Any use of this material without specific permission </a:t>
              </a:r>
              <a:r>
                <a:rPr lang="en-US" sz="750" dirty="0" smtClean="0">
                  <a:solidFill>
                    <a:srgbClr val="FFFFFF"/>
                  </a:solidFill>
                  <a:latin typeface="Arial"/>
                  <a:ea typeface="ＭＳ Ｐゴシック"/>
                </a:rPr>
                <a:t>is </a:t>
              </a:r>
              <a:r>
                <a:rPr lang="en-US" sz="750" dirty="0">
                  <a:solidFill>
                    <a:srgbClr val="FFFFFF"/>
                  </a:solidFill>
                  <a:latin typeface="Arial"/>
                  <a:ea typeface="ＭＳ Ｐゴシック"/>
                </a:rPr>
                <a:t>strictly prohibited</a:t>
              </a:r>
            </a:p>
          </p:txBody>
        </p:sp>
      </p:grpSp>
      <p:pic>
        <p:nvPicPr>
          <p:cNvPr id="17544" name="Picture 136"/>
          <p:cNvPicPr>
            <a:picLocks noChangeAspect="1" noChangeArrowheads="1"/>
          </p:cNvPicPr>
          <p:nvPr userDrawn="1"/>
        </p:nvPicPr>
        <p:blipFill>
          <a:blip r:embed="rId6" cstate="email">
            <a:extLst>
              <a:ext uri="{28A0092B-C50C-407E-A947-70E740481C1C}">
                <a14:useLocalDpi xmlns="" xmlns:a14="http://schemas.microsoft.com/office/drawing/2010/main" val="0"/>
              </a:ext>
            </a:extLst>
          </a:blip>
          <a:srcRect/>
          <a:stretch>
            <a:fillRect/>
          </a:stretch>
        </p:blipFill>
        <p:spPr bwMode="auto">
          <a:xfrm>
            <a:off x="1" y="0"/>
            <a:ext cx="8961438" cy="3794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9" name="Rectangle 8"/>
          <p:cNvSpPr>
            <a:spLocks noChangeArrowheads="1"/>
          </p:cNvSpPr>
          <p:nvPr userDrawn="1"/>
        </p:nvSpPr>
        <p:spPr bwMode="auto">
          <a:xfrm>
            <a:off x="2176463" y="6300788"/>
            <a:ext cx="6784975" cy="420687"/>
          </a:xfrm>
          <a:prstGeom prst="rect">
            <a:avLst/>
          </a:prstGeom>
          <a:solidFill>
            <a:schemeClr val="accent4"/>
          </a:solidFill>
          <a:ln>
            <a:noFill/>
          </a:ln>
          <a:effectLst/>
          <a:extLst/>
        </p:spPr>
        <p:txBody>
          <a:bodyPr wrap="none" anchor="ctr"/>
          <a:lstStyle/>
          <a:p>
            <a:endParaRPr lang="en-US">
              <a:solidFill>
                <a:srgbClr val="000000"/>
              </a:solidFill>
              <a:latin typeface="Arial"/>
              <a:ea typeface="ＭＳ Ｐゴシック"/>
            </a:endParaRPr>
          </a:p>
        </p:txBody>
      </p:sp>
      <p:sp>
        <p:nvSpPr>
          <p:cNvPr id="32" name="Rectangle 10"/>
          <p:cNvSpPr>
            <a:spLocks noChangeArrowheads="1"/>
          </p:cNvSpPr>
          <p:nvPr userDrawn="1"/>
        </p:nvSpPr>
        <p:spPr bwMode="auto">
          <a:xfrm>
            <a:off x="0" y="5783263"/>
            <a:ext cx="8961438" cy="222250"/>
          </a:xfrm>
          <a:prstGeom prst="rect">
            <a:avLst/>
          </a:prstGeom>
          <a:solidFill>
            <a:schemeClr val="accent3">
              <a:alpha val="30196"/>
            </a:schemeClr>
          </a:solidFill>
          <a:ln>
            <a:noFill/>
          </a:ln>
          <a:effectLst/>
          <a:extLst/>
        </p:spPr>
        <p:txBody>
          <a:bodyPr wrap="none" anchor="ctr"/>
          <a:lstStyle/>
          <a:p>
            <a:endParaRPr lang="en-US">
              <a:solidFill>
                <a:srgbClr val="000000"/>
              </a:solidFill>
              <a:latin typeface="Arial"/>
              <a:ea typeface="ＭＳ Ｐゴシック"/>
            </a:endParaRPr>
          </a:p>
        </p:txBody>
      </p:sp>
      <p:sp>
        <p:nvSpPr>
          <p:cNvPr id="33" name="Rectangle 12"/>
          <p:cNvSpPr>
            <a:spLocks noChangeArrowheads="1"/>
          </p:cNvSpPr>
          <p:nvPr userDrawn="1"/>
        </p:nvSpPr>
        <p:spPr bwMode="auto">
          <a:xfrm>
            <a:off x="0" y="5783263"/>
            <a:ext cx="2176463" cy="222250"/>
          </a:xfrm>
          <a:prstGeom prst="rect">
            <a:avLst/>
          </a:prstGeom>
          <a:solidFill>
            <a:srgbClr val="1681B4">
              <a:alpha val="69804"/>
            </a:srgbClr>
          </a:solidFill>
          <a:ln>
            <a:noFill/>
          </a:ln>
          <a:effectLst/>
          <a:extLst/>
        </p:spPr>
        <p:txBody>
          <a:bodyPr wrap="none" anchor="ctr"/>
          <a:lstStyle/>
          <a:p>
            <a:pPr algn="ctr"/>
            <a:endParaRPr lang="en-US">
              <a:solidFill>
                <a:srgbClr val="000000"/>
              </a:solidFill>
              <a:latin typeface="Arial"/>
              <a:ea typeface="ＭＳ Ｐゴシック"/>
            </a:endParaRPr>
          </a:p>
        </p:txBody>
      </p:sp>
      <p:sp>
        <p:nvSpPr>
          <p:cNvPr id="30" name="Rectangle 14"/>
          <p:cNvSpPr>
            <a:spLocks noChangeArrowheads="1"/>
          </p:cNvSpPr>
          <p:nvPr userDrawn="1"/>
        </p:nvSpPr>
        <p:spPr bwMode="auto">
          <a:xfrm>
            <a:off x="0" y="3092450"/>
            <a:ext cx="8961438" cy="700088"/>
          </a:xfrm>
          <a:prstGeom prst="rect">
            <a:avLst/>
          </a:prstGeom>
          <a:solidFill>
            <a:srgbClr val="FF6600">
              <a:alpha val="89412"/>
            </a:srgbClr>
          </a:solidFill>
          <a:ln>
            <a:noFill/>
          </a:ln>
          <a:effectLst/>
        </p:spPr>
        <p:txBody>
          <a:bodyPr wrap="none" anchor="ctr"/>
          <a:lstStyle/>
          <a:p>
            <a:endParaRPr lang="en-US">
              <a:solidFill>
                <a:srgbClr val="000000"/>
              </a:solidFill>
              <a:latin typeface="Arial"/>
              <a:ea typeface="ＭＳ Ｐゴシック"/>
            </a:endParaRPr>
          </a:p>
        </p:txBody>
      </p:sp>
      <p:sp>
        <p:nvSpPr>
          <p:cNvPr id="13314" name="Rectangle 1026"/>
          <p:cNvSpPr>
            <a:spLocks noGrp="1" noChangeArrowheads="1"/>
          </p:cNvSpPr>
          <p:nvPr>
            <p:ph type="ctrTitle"/>
          </p:nvPr>
        </p:nvSpPr>
        <p:spPr bwMode="auto">
          <a:xfrm>
            <a:off x="2630487" y="3820762"/>
            <a:ext cx="5679039" cy="492443"/>
          </a:xfrm>
          <a:prstGeom prst="rect">
            <a:avLst/>
          </a:prstGeom>
        </p:spPr>
        <p:txBody>
          <a:bodyPr>
            <a:spAutoFit/>
          </a:bodyPr>
          <a:lstStyle>
            <a:lvl1pPr>
              <a:defRPr sz="3200" b="0" baseline="0">
                <a:solidFill>
                  <a:schemeClr val="tx1"/>
                </a:solidFill>
                <a:latin typeface="+mj-lt"/>
                <a:ea typeface="+mj-ea"/>
              </a:defRPr>
            </a:lvl1pPr>
          </a:lstStyle>
          <a:p>
            <a:pPr lvl="0"/>
            <a:r>
              <a:rPr lang="en-US" noProof="0" smtClean="0"/>
              <a:t>Click to edit Master title style</a:t>
            </a:r>
            <a:endParaRPr lang="en-US" noProof="0" dirty="0" smtClean="0"/>
          </a:p>
        </p:txBody>
      </p:sp>
      <p:sp>
        <p:nvSpPr>
          <p:cNvPr id="13315" name="Rectangle 1027"/>
          <p:cNvSpPr>
            <a:spLocks noGrp="1" noChangeArrowheads="1"/>
          </p:cNvSpPr>
          <p:nvPr>
            <p:ph type="subTitle" idx="1"/>
          </p:nvPr>
        </p:nvSpPr>
        <p:spPr bwMode="auto">
          <a:xfrm>
            <a:off x="2630487" y="4658352"/>
            <a:ext cx="5679039" cy="215444"/>
          </a:xfrm>
        </p:spPr>
        <p:txBody>
          <a:bodyPr wrap="square">
            <a:spAutoFit/>
          </a:bodyPr>
          <a:lstStyle>
            <a:lvl1pPr>
              <a:defRPr sz="1400" baseline="0">
                <a:solidFill>
                  <a:schemeClr val="tx1"/>
                </a:solidFill>
                <a:latin typeface="+mj-lt"/>
                <a:ea typeface="+mj-ea"/>
              </a:defRPr>
            </a:lvl1pPr>
          </a:lstStyle>
          <a:p>
            <a:pPr lvl="0"/>
            <a:r>
              <a:rPr lang="en-US" noProof="0" smtClean="0"/>
              <a:t>Click to edit Master subtitle style</a:t>
            </a:r>
            <a:endParaRPr lang="en-US" noProof="0" dirty="0" smtClean="0"/>
          </a:p>
        </p:txBody>
      </p:sp>
      <p:sp>
        <p:nvSpPr>
          <p:cNvPr id="28" name="Rectangle 18"/>
          <p:cNvSpPr>
            <a:spLocks noChangeArrowheads="1"/>
          </p:cNvSpPr>
          <p:nvPr userDrawn="1"/>
        </p:nvSpPr>
        <p:spPr bwMode="auto">
          <a:xfrm>
            <a:off x="0" y="-3621"/>
            <a:ext cx="2176463" cy="3792538"/>
          </a:xfrm>
          <a:prstGeom prst="rect">
            <a:avLst/>
          </a:prstGeom>
          <a:solidFill>
            <a:srgbClr val="C7E0FB">
              <a:alpha val="20000"/>
            </a:srgbClr>
          </a:solidFill>
          <a:ln>
            <a:noFill/>
          </a:ln>
          <a:extLst/>
        </p:spPr>
        <p:txBody>
          <a:bodyPr anchor="ctr"/>
          <a:lstStyle/>
          <a:p>
            <a:endParaRPr lang="en-US">
              <a:solidFill>
                <a:srgbClr val="000000"/>
              </a:solidFill>
              <a:latin typeface="Arial"/>
              <a:ea typeface="ＭＳ Ｐゴシック"/>
            </a:endParaRPr>
          </a:p>
        </p:txBody>
      </p:sp>
      <p:sp>
        <p:nvSpPr>
          <p:cNvPr id="29" name="Rectangle 18"/>
          <p:cNvSpPr>
            <a:spLocks noChangeArrowheads="1"/>
          </p:cNvSpPr>
          <p:nvPr userDrawn="1"/>
        </p:nvSpPr>
        <p:spPr bwMode="auto">
          <a:xfrm>
            <a:off x="0" y="3792538"/>
            <a:ext cx="2176463" cy="2928937"/>
          </a:xfrm>
          <a:prstGeom prst="rect">
            <a:avLst/>
          </a:prstGeom>
          <a:solidFill>
            <a:srgbClr val="C7E0FB">
              <a:alpha val="20000"/>
            </a:srgbClr>
          </a:solidFill>
          <a:ln>
            <a:noFill/>
          </a:ln>
          <a:extLst/>
        </p:spPr>
        <p:txBody>
          <a:bodyPr anchor="ctr"/>
          <a:lstStyle/>
          <a:p>
            <a:endParaRPr lang="en-US">
              <a:solidFill>
                <a:srgbClr val="000000"/>
              </a:solidFill>
              <a:latin typeface="Arial"/>
              <a:ea typeface="ＭＳ Ｐゴシック"/>
            </a:endParaRPr>
          </a:p>
        </p:txBody>
      </p:sp>
      <p:sp>
        <p:nvSpPr>
          <p:cNvPr id="31" name="McK Confidential"/>
          <p:cNvSpPr txBox="1">
            <a:spLocks noChangeArrowheads="1"/>
          </p:cNvSpPr>
          <p:nvPr userDrawn="1">
            <p:custDataLst>
              <p:tags r:id="rId2"/>
            </p:custDataLst>
          </p:nvPr>
        </p:nvSpPr>
        <p:spPr bwMode="auto">
          <a:xfrm>
            <a:off x="2630487" y="3334772"/>
            <a:ext cx="1316066"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US" sz="1400" dirty="0">
                <a:solidFill>
                  <a:srgbClr val="FFFFFF"/>
                </a:solidFill>
                <a:latin typeface="Arial"/>
                <a:ea typeface="ＭＳ Ｐゴシック"/>
              </a:rPr>
              <a:t>CONFIDENTIAL</a:t>
            </a:r>
          </a:p>
        </p:txBody>
      </p:sp>
      <p:pic>
        <p:nvPicPr>
          <p:cNvPr id="17501" name="Picture 93"/>
          <p:cNvPicPr>
            <a:picLocks noChangeAspect="1" noChangeArrowheads="1"/>
          </p:cNvPicPr>
          <p:nvPr userDrawn="1"/>
        </p:nvPicPr>
        <p:blipFill>
          <a:blip r:embed="rId7" cstate="email">
            <a:extLst>
              <a:ext uri="{28A0092B-C50C-407E-A947-70E740481C1C}">
                <a14:useLocalDpi xmlns="" xmlns:a14="http://schemas.microsoft.com/office/drawing/2010/main" val="0"/>
              </a:ext>
            </a:extLst>
          </a:blip>
          <a:srcRect/>
          <a:stretch>
            <a:fillRect/>
          </a:stretch>
        </p:blipFill>
        <p:spPr bwMode="auto">
          <a:xfrm>
            <a:off x="4013709" y="236537"/>
            <a:ext cx="1920875" cy="173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502" name="Picture 94"/>
          <p:cNvPicPr>
            <a:picLocks noChangeAspect="1" noChangeArrowheads="1"/>
          </p:cNvPicPr>
          <p:nvPr userDrawn="1"/>
        </p:nvPicPr>
        <p:blipFill>
          <a:blip r:embed="rId8" cstate="email">
            <a:extLst>
              <a:ext uri="{28A0092B-C50C-407E-A947-70E740481C1C}">
                <a14:useLocalDpi xmlns="" xmlns:a14="http://schemas.microsoft.com/office/drawing/2010/main" val="0"/>
              </a:ext>
            </a:extLst>
          </a:blip>
          <a:srcRect/>
          <a:stretch>
            <a:fillRect/>
          </a:stretch>
        </p:blipFill>
        <p:spPr bwMode="auto">
          <a:xfrm>
            <a:off x="6117402" y="790697"/>
            <a:ext cx="2554288" cy="5857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85219530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409286148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339428305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51092" y="2603017"/>
            <a:ext cx="5974292" cy="1205820"/>
          </a:xfrm>
        </p:spPr>
        <p:txBody>
          <a:bodyPr/>
          <a:lstStyle>
            <a:lvl1pPr algn="l">
              <a:defRPr>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51092" y="4100405"/>
            <a:ext cx="5974292" cy="1717710"/>
          </a:xfrm>
        </p:spPr>
        <p:txBody>
          <a:bodyPr/>
          <a:lstStyle>
            <a:lvl1pPr marL="0" indent="0" algn="l">
              <a:buNone/>
              <a:defRPr>
                <a:solidFill>
                  <a:schemeClr val="bg1"/>
                </a:solidFill>
              </a:defRPr>
            </a:lvl1pPr>
            <a:lvl2pPr marL="448056" indent="0" algn="ctr">
              <a:buNone/>
              <a:defRPr>
                <a:solidFill>
                  <a:schemeClr val="tx1">
                    <a:tint val="75000"/>
                  </a:schemeClr>
                </a:solidFill>
              </a:defRPr>
            </a:lvl2pPr>
            <a:lvl3pPr marL="896112" indent="0" algn="ctr">
              <a:buNone/>
              <a:defRPr>
                <a:solidFill>
                  <a:schemeClr val="tx1">
                    <a:tint val="75000"/>
                  </a:schemeClr>
                </a:solidFill>
              </a:defRPr>
            </a:lvl3pPr>
            <a:lvl4pPr marL="1344168" indent="0" algn="ctr">
              <a:buNone/>
              <a:defRPr>
                <a:solidFill>
                  <a:schemeClr val="tx1">
                    <a:tint val="75000"/>
                  </a:schemeClr>
                </a:solidFill>
              </a:defRPr>
            </a:lvl4pPr>
            <a:lvl5pPr marL="1792224" indent="0" algn="ctr">
              <a:buNone/>
              <a:defRPr>
                <a:solidFill>
                  <a:schemeClr val="tx1">
                    <a:tint val="75000"/>
                  </a:schemeClr>
                </a:solidFill>
              </a:defRPr>
            </a:lvl5pPr>
            <a:lvl6pPr marL="2240280" indent="0" algn="ctr">
              <a:buNone/>
              <a:defRPr>
                <a:solidFill>
                  <a:schemeClr val="tx1">
                    <a:tint val="75000"/>
                  </a:schemeClr>
                </a:solidFill>
              </a:defRPr>
            </a:lvl6pPr>
            <a:lvl7pPr marL="2688336" indent="0" algn="ctr">
              <a:buNone/>
              <a:defRPr>
                <a:solidFill>
                  <a:schemeClr val="tx1">
                    <a:tint val="75000"/>
                  </a:schemeClr>
                </a:solidFill>
              </a:defRPr>
            </a:lvl7pPr>
            <a:lvl8pPr marL="3136392" indent="0" algn="ctr">
              <a:buNone/>
              <a:defRPr>
                <a:solidFill>
                  <a:schemeClr val="tx1">
                    <a:tint val="75000"/>
                  </a:schemeClr>
                </a:solidFill>
              </a:defRPr>
            </a:lvl8pPr>
            <a:lvl9pPr marL="3584448"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A7A11D02-872A-264A-A3F1-C571AE7706F8}" type="datetimeFigureOut">
              <a:rPr lang="en-US" smtClean="0">
                <a:solidFill>
                  <a:prstClr val="white"/>
                </a:solidFill>
                <a:latin typeface="Calibri"/>
              </a:rPr>
              <a:pPr/>
              <a:t>11/8/2013</a:t>
            </a:fld>
            <a:endParaRPr lang="en-US" dirty="0">
              <a:solidFill>
                <a:prstClr val="white"/>
              </a:solidFill>
              <a:latin typeface="Calibri"/>
            </a:endParaRPr>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latin typeface="Calibri"/>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38140E1-E0C9-C041-8B9D-1AEFCEFBDF1E}"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 xmlns:p14="http://schemas.microsoft.com/office/powerpoint/2010/main" val="1136536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7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400"/>
            </a:lvl1pPr>
            <a:lvl2pPr>
              <a:defRPr sz="22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7A11D02-872A-264A-A3F1-C571AE7706F8}" type="datetimeFigureOut">
              <a:rPr lang="en-US" smtClean="0">
                <a:solidFill>
                  <a:prstClr val="black">
                    <a:tint val="75000"/>
                  </a:prstClr>
                </a:solidFill>
                <a:latin typeface="Calibri"/>
              </a:rPr>
              <a:pPr/>
              <a:t>11/8/2013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038140E1-E0C9-C041-8B9D-1AEFCEFBDF1E}"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 xmlns:p14="http://schemas.microsoft.com/office/powerpoint/2010/main" val="1572243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892" y="2848848"/>
            <a:ext cx="7617222" cy="1334960"/>
          </a:xfrm>
        </p:spPr>
        <p:txBody>
          <a:bodyPr anchor="t"/>
          <a:lstStyle>
            <a:lvl1pPr algn="l">
              <a:defRPr sz="39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707892" y="4183808"/>
            <a:ext cx="7617222" cy="1470322"/>
          </a:xfrm>
        </p:spPr>
        <p:txBody>
          <a:bodyPr anchor="b"/>
          <a:lstStyle>
            <a:lvl1pPr marL="0" indent="0">
              <a:buNone/>
              <a:defRPr sz="2000">
                <a:solidFill>
                  <a:schemeClr val="tx1">
                    <a:tint val="75000"/>
                  </a:schemeClr>
                </a:solidFill>
              </a:defRPr>
            </a:lvl1pPr>
            <a:lvl2pPr marL="448056" indent="0">
              <a:buNone/>
              <a:defRPr sz="1800">
                <a:solidFill>
                  <a:schemeClr val="tx1">
                    <a:tint val="75000"/>
                  </a:schemeClr>
                </a:solidFill>
              </a:defRPr>
            </a:lvl2pPr>
            <a:lvl3pPr marL="896112" indent="0">
              <a:buNone/>
              <a:defRPr sz="1600">
                <a:solidFill>
                  <a:schemeClr val="tx1">
                    <a:tint val="75000"/>
                  </a:schemeClr>
                </a:solidFill>
              </a:defRPr>
            </a:lvl3pPr>
            <a:lvl4pPr marL="1344168" indent="0">
              <a:buNone/>
              <a:defRPr sz="1400">
                <a:solidFill>
                  <a:schemeClr val="tx1">
                    <a:tint val="75000"/>
                  </a:schemeClr>
                </a:solidFill>
              </a:defRPr>
            </a:lvl4pPr>
            <a:lvl5pPr marL="1792224" indent="0">
              <a:buNone/>
              <a:defRPr sz="1400">
                <a:solidFill>
                  <a:schemeClr val="tx1">
                    <a:tint val="75000"/>
                  </a:schemeClr>
                </a:solidFill>
              </a:defRPr>
            </a:lvl5pPr>
            <a:lvl6pPr marL="2240280" indent="0">
              <a:buNone/>
              <a:defRPr sz="1400">
                <a:solidFill>
                  <a:schemeClr val="tx1">
                    <a:tint val="75000"/>
                  </a:schemeClr>
                </a:solidFill>
              </a:defRPr>
            </a:lvl6pPr>
            <a:lvl7pPr marL="2688336" indent="0">
              <a:buNone/>
              <a:defRPr sz="1400">
                <a:solidFill>
                  <a:schemeClr val="tx1">
                    <a:tint val="75000"/>
                  </a:schemeClr>
                </a:solidFill>
              </a:defRPr>
            </a:lvl7pPr>
            <a:lvl8pPr marL="3136392" indent="0">
              <a:buNone/>
              <a:defRPr sz="1400">
                <a:solidFill>
                  <a:schemeClr val="tx1">
                    <a:tint val="75000"/>
                  </a:schemeClr>
                </a:solidFill>
              </a:defRPr>
            </a:lvl8pPr>
            <a:lvl9pPr marL="3584448"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A11D02-872A-264A-A3F1-C571AE7706F8}" type="datetimeFigureOut">
              <a:rPr lang="en-US" smtClean="0">
                <a:solidFill>
                  <a:prstClr val="black">
                    <a:tint val="75000"/>
                  </a:prstClr>
                </a:solidFill>
                <a:latin typeface="Calibri"/>
              </a:rPr>
              <a:pPr/>
              <a:t>11/8/2013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038140E1-E0C9-C041-8B9D-1AEFCEFBDF1E}"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 xmlns:p14="http://schemas.microsoft.com/office/powerpoint/2010/main" val="356374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4.xml"/><Relationship Id="rId13" Type="http://schemas.openxmlformats.org/officeDocument/2006/relationships/tags" Target="../tags/tag9.xml"/><Relationship Id="rId18" Type="http://schemas.openxmlformats.org/officeDocument/2006/relationships/tags" Target="../tags/tag14.xml"/><Relationship Id="rId3" Type="http://schemas.openxmlformats.org/officeDocument/2006/relationships/slideLayout" Target="../slideLayouts/slideLayout3.xml"/><Relationship Id="rId21" Type="http://schemas.openxmlformats.org/officeDocument/2006/relationships/tags" Target="../tags/tag17.xml"/><Relationship Id="rId7" Type="http://schemas.openxmlformats.org/officeDocument/2006/relationships/tags" Target="../tags/tag3.xml"/><Relationship Id="rId12" Type="http://schemas.openxmlformats.org/officeDocument/2006/relationships/tags" Target="../tags/tag8.xml"/><Relationship Id="rId17" Type="http://schemas.openxmlformats.org/officeDocument/2006/relationships/tags" Target="../tags/tag13.xml"/><Relationship Id="rId2" Type="http://schemas.openxmlformats.org/officeDocument/2006/relationships/slideLayout" Target="../slideLayouts/slideLayout2.xml"/><Relationship Id="rId16" Type="http://schemas.openxmlformats.org/officeDocument/2006/relationships/tags" Target="../tags/tag12.xml"/><Relationship Id="rId20" Type="http://schemas.openxmlformats.org/officeDocument/2006/relationships/tags" Target="../tags/tag16.xml"/><Relationship Id="rId1" Type="http://schemas.openxmlformats.org/officeDocument/2006/relationships/slideLayout" Target="../slideLayouts/slideLayout1.xml"/><Relationship Id="rId6" Type="http://schemas.openxmlformats.org/officeDocument/2006/relationships/tags" Target="../tags/tag2.xml"/><Relationship Id="rId11" Type="http://schemas.openxmlformats.org/officeDocument/2006/relationships/tags" Target="../tags/tag7.xml"/><Relationship Id="rId5" Type="http://schemas.openxmlformats.org/officeDocument/2006/relationships/vmlDrawing" Target="../drawings/vmlDrawing1.vml"/><Relationship Id="rId15" Type="http://schemas.openxmlformats.org/officeDocument/2006/relationships/tags" Target="../tags/tag11.xml"/><Relationship Id="rId10" Type="http://schemas.openxmlformats.org/officeDocument/2006/relationships/tags" Target="../tags/tag6.xml"/><Relationship Id="rId19" Type="http://schemas.openxmlformats.org/officeDocument/2006/relationships/tags" Target="../tags/tag15.xml"/><Relationship Id="rId4" Type="http://schemas.openxmlformats.org/officeDocument/2006/relationships/theme" Target="../theme/theme1.xml"/><Relationship Id="rId9" Type="http://schemas.openxmlformats.org/officeDocument/2006/relationships/tags" Target="../tags/tag5.xml"/><Relationship Id="rId14" Type="http://schemas.openxmlformats.org/officeDocument/2006/relationships/tags" Target="../tags/tag10.xml"/><Relationship Id="rId22"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2.xml"/><Relationship Id="rId13" Type="http://schemas.openxmlformats.org/officeDocument/2006/relationships/tags" Target="../tags/tag27.xml"/><Relationship Id="rId18" Type="http://schemas.openxmlformats.org/officeDocument/2006/relationships/tags" Target="../tags/tag32.xml"/><Relationship Id="rId3" Type="http://schemas.openxmlformats.org/officeDocument/2006/relationships/slideLayout" Target="../slideLayouts/slideLayout6.xml"/><Relationship Id="rId21" Type="http://schemas.openxmlformats.org/officeDocument/2006/relationships/tags" Target="../tags/tag35.xml"/><Relationship Id="rId7" Type="http://schemas.openxmlformats.org/officeDocument/2006/relationships/tags" Target="../tags/tag21.xml"/><Relationship Id="rId12" Type="http://schemas.openxmlformats.org/officeDocument/2006/relationships/tags" Target="../tags/tag26.xml"/><Relationship Id="rId17" Type="http://schemas.openxmlformats.org/officeDocument/2006/relationships/tags" Target="../tags/tag31.xml"/><Relationship Id="rId2" Type="http://schemas.openxmlformats.org/officeDocument/2006/relationships/slideLayout" Target="../slideLayouts/slideLayout5.xml"/><Relationship Id="rId16" Type="http://schemas.openxmlformats.org/officeDocument/2006/relationships/tags" Target="../tags/tag30.xml"/><Relationship Id="rId20" Type="http://schemas.openxmlformats.org/officeDocument/2006/relationships/tags" Target="../tags/tag34.xml"/><Relationship Id="rId1" Type="http://schemas.openxmlformats.org/officeDocument/2006/relationships/slideLayout" Target="../slideLayouts/slideLayout4.xml"/><Relationship Id="rId6" Type="http://schemas.openxmlformats.org/officeDocument/2006/relationships/tags" Target="../tags/tag20.xml"/><Relationship Id="rId11" Type="http://schemas.openxmlformats.org/officeDocument/2006/relationships/tags" Target="../tags/tag25.xml"/><Relationship Id="rId24" Type="http://schemas.openxmlformats.org/officeDocument/2006/relationships/image" Target="../media/image6.png"/><Relationship Id="rId5" Type="http://schemas.openxmlformats.org/officeDocument/2006/relationships/vmlDrawing" Target="../drawings/vmlDrawing3.vml"/><Relationship Id="rId15" Type="http://schemas.openxmlformats.org/officeDocument/2006/relationships/tags" Target="../tags/tag29.xml"/><Relationship Id="rId23" Type="http://schemas.openxmlformats.org/officeDocument/2006/relationships/oleObject" Target="../embeddings/oleObject3.bin"/><Relationship Id="rId10" Type="http://schemas.openxmlformats.org/officeDocument/2006/relationships/tags" Target="../tags/tag24.xml"/><Relationship Id="rId19" Type="http://schemas.openxmlformats.org/officeDocument/2006/relationships/tags" Target="../tags/tag33.xml"/><Relationship Id="rId4" Type="http://schemas.openxmlformats.org/officeDocument/2006/relationships/theme" Target="../theme/theme2.xml"/><Relationship Id="rId9" Type="http://schemas.openxmlformats.org/officeDocument/2006/relationships/tags" Target="../tags/tag23.xml"/><Relationship Id="rId14" Type="http://schemas.openxmlformats.org/officeDocument/2006/relationships/tags" Target="../tags/tag28.xml"/><Relationship Id="rId22" Type="http://schemas.openxmlformats.org/officeDocument/2006/relationships/tags" Target="../tags/tag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7.jpe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tags" Target="../tags/tag51.xml"/><Relationship Id="rId3" Type="http://schemas.openxmlformats.org/officeDocument/2006/relationships/slideLayout" Target="../slideLayouts/slideLayout20.xml"/><Relationship Id="rId21" Type="http://schemas.openxmlformats.org/officeDocument/2006/relationships/tags" Target="../tags/tag54.xml"/><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tags" Target="../tags/tag50.xml"/><Relationship Id="rId2" Type="http://schemas.openxmlformats.org/officeDocument/2006/relationships/slideLayout" Target="../slideLayouts/slideLayout19.xml"/><Relationship Id="rId16" Type="http://schemas.openxmlformats.org/officeDocument/2006/relationships/tags" Target="../tags/tag49.xml"/><Relationship Id="rId20" Type="http://schemas.openxmlformats.org/officeDocument/2006/relationships/tags" Target="../tags/tag53.xml"/><Relationship Id="rId1" Type="http://schemas.openxmlformats.org/officeDocument/2006/relationships/slideLayout" Target="../slideLayouts/slideLayout18.xml"/><Relationship Id="rId6" Type="http://schemas.openxmlformats.org/officeDocument/2006/relationships/tags" Target="../tags/tag39.xml"/><Relationship Id="rId11" Type="http://schemas.openxmlformats.org/officeDocument/2006/relationships/tags" Target="../tags/tag44.xml"/><Relationship Id="rId5" Type="http://schemas.openxmlformats.org/officeDocument/2006/relationships/vmlDrawing" Target="../drawings/vmlDrawing5.vml"/><Relationship Id="rId15" Type="http://schemas.openxmlformats.org/officeDocument/2006/relationships/tags" Target="../tags/tag48.xml"/><Relationship Id="rId10" Type="http://schemas.openxmlformats.org/officeDocument/2006/relationships/tags" Target="../tags/tag43.xml"/><Relationship Id="rId19" Type="http://schemas.openxmlformats.org/officeDocument/2006/relationships/tags" Target="../tags/tag52.xml"/><Relationship Id="rId4" Type="http://schemas.openxmlformats.org/officeDocument/2006/relationships/theme" Target="../theme/theme4.xml"/><Relationship Id="rId9" Type="http://schemas.openxmlformats.org/officeDocument/2006/relationships/tags" Target="../tags/tag42.xml"/><Relationship Id="rId14" Type="http://schemas.openxmlformats.org/officeDocument/2006/relationships/tags" Target="../tags/tag47.xml"/><Relationship Id="rId22" Type="http://schemas.openxmlformats.org/officeDocument/2006/relationships/oleObject" Target="../embeddings/oleObject5.bin"/></Relationships>
</file>

<file path=ppt/slideMasters/_rels/slideMaster5.xml.rels><?xml version="1.0" encoding="UTF-8" standalone="yes"?>
<Relationships xmlns="http://schemas.openxmlformats.org/package/2006/relationships"><Relationship Id="rId8" Type="http://schemas.openxmlformats.org/officeDocument/2006/relationships/tags" Target="../tags/tag59.xml"/><Relationship Id="rId13" Type="http://schemas.openxmlformats.org/officeDocument/2006/relationships/tags" Target="../tags/tag64.xml"/><Relationship Id="rId18" Type="http://schemas.openxmlformats.org/officeDocument/2006/relationships/tags" Target="../tags/tag69.xml"/><Relationship Id="rId3" Type="http://schemas.openxmlformats.org/officeDocument/2006/relationships/slideLayout" Target="../slideLayouts/slideLayout23.xml"/><Relationship Id="rId21" Type="http://schemas.openxmlformats.org/officeDocument/2006/relationships/tags" Target="../tags/tag72.xml"/><Relationship Id="rId7" Type="http://schemas.openxmlformats.org/officeDocument/2006/relationships/tags" Target="../tags/tag58.xml"/><Relationship Id="rId12" Type="http://schemas.openxmlformats.org/officeDocument/2006/relationships/tags" Target="../tags/tag63.xml"/><Relationship Id="rId17" Type="http://schemas.openxmlformats.org/officeDocument/2006/relationships/tags" Target="../tags/tag68.xml"/><Relationship Id="rId2" Type="http://schemas.openxmlformats.org/officeDocument/2006/relationships/slideLayout" Target="../slideLayouts/slideLayout22.xml"/><Relationship Id="rId16" Type="http://schemas.openxmlformats.org/officeDocument/2006/relationships/tags" Target="../tags/tag67.xml"/><Relationship Id="rId20" Type="http://schemas.openxmlformats.org/officeDocument/2006/relationships/tags" Target="../tags/tag71.xml"/><Relationship Id="rId1" Type="http://schemas.openxmlformats.org/officeDocument/2006/relationships/slideLayout" Target="../slideLayouts/slideLayout21.xml"/><Relationship Id="rId6" Type="http://schemas.openxmlformats.org/officeDocument/2006/relationships/tags" Target="../tags/tag57.xml"/><Relationship Id="rId11" Type="http://schemas.openxmlformats.org/officeDocument/2006/relationships/tags" Target="../tags/tag62.xml"/><Relationship Id="rId5" Type="http://schemas.openxmlformats.org/officeDocument/2006/relationships/vmlDrawing" Target="../drawings/vmlDrawing7.vml"/><Relationship Id="rId15" Type="http://schemas.openxmlformats.org/officeDocument/2006/relationships/tags" Target="../tags/tag66.xml"/><Relationship Id="rId10" Type="http://schemas.openxmlformats.org/officeDocument/2006/relationships/tags" Target="../tags/tag61.xml"/><Relationship Id="rId19" Type="http://schemas.openxmlformats.org/officeDocument/2006/relationships/tags" Target="../tags/tag70.xml"/><Relationship Id="rId4" Type="http://schemas.openxmlformats.org/officeDocument/2006/relationships/theme" Target="../theme/theme5.xml"/><Relationship Id="rId9" Type="http://schemas.openxmlformats.org/officeDocument/2006/relationships/tags" Target="../tags/tag60.xml"/><Relationship Id="rId14" Type="http://schemas.openxmlformats.org/officeDocument/2006/relationships/tags" Target="../tags/tag65.xml"/><Relationship Id="rId22" Type="http://schemas.openxmlformats.org/officeDocument/2006/relationships/oleObject" Target="../embeddings/oleObject7.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extLst>
              <p:ext uri="{D42A27DB-BD31-4B8C-83A1-F6EECF244321}">
                <p14:modId xmlns="" xmlns:p14="http://schemas.microsoft.com/office/powerpoint/2010/main" val="3435160893"/>
              </p:ext>
            </p:extLst>
          </p:nvPr>
        </p:nvGraphicFramePr>
        <p:xfrm>
          <a:off x="0" y="0"/>
          <a:ext cx="158750" cy="158750"/>
        </p:xfrm>
        <a:graphic>
          <a:graphicData uri="http://schemas.openxmlformats.org/presentationml/2006/ole">
            <p:oleObj spid="_x0000_s12994" name="think-cell Slide" r:id="rId22" imgW="360" imgH="360" progId="">
              <p:embed/>
            </p:oleObj>
          </a:graphicData>
        </a:graphic>
      </p:graphicFrame>
      <p:sp>
        <p:nvSpPr>
          <p:cNvPr id="1036" name="Rectangle 286"/>
          <p:cNvSpPr>
            <a:spLocks noGrp="1" noChangeArrowheads="1"/>
          </p:cNvSpPr>
          <p:nvPr>
            <p:ph type="body" idx="1"/>
          </p:nvPr>
        </p:nvSpPr>
        <p:spPr bwMode="auto">
          <a:xfrm>
            <a:off x="1452563" y="1951038"/>
            <a:ext cx="4302125" cy="1231106"/>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19" name="Title Placeholder 2"/>
          <p:cNvSpPr>
            <a:spLocks noGrp="1" noChangeArrowheads="1"/>
          </p:cNvSpPr>
          <p:nvPr>
            <p:ph type="title"/>
          </p:nvPr>
        </p:nvSpPr>
        <p:spPr bwMode="auto">
          <a:xfrm>
            <a:off x="119063" y="230188"/>
            <a:ext cx="8618537" cy="292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
        <p:nvSpPr>
          <p:cNvPr id="10" name="McK 1. On-page tracker" hidden="1"/>
          <p:cNvSpPr>
            <a:spLocks noChangeArrowheads="1"/>
          </p:cNvSpPr>
          <p:nvPr/>
        </p:nvSpPr>
        <p:spPr bwMode="auto">
          <a:xfrm>
            <a:off x="119063" y="26988"/>
            <a:ext cx="859210"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1400" baseline="0" noProof="0" dirty="0">
                <a:solidFill>
                  <a:srgbClr val="808080"/>
                </a:solidFill>
                <a:latin typeface="+mn-lt"/>
                <a:ea typeface="+mj-ea"/>
              </a:rPr>
              <a:t>TRACKER</a:t>
            </a:r>
          </a:p>
        </p:txBody>
      </p:sp>
      <p:sp>
        <p:nvSpPr>
          <p:cNvPr id="11" name="McK 3. Unit of measure" hidden="1"/>
          <p:cNvSpPr txBox="1">
            <a:spLocks noChangeArrowheads="1"/>
          </p:cNvSpPr>
          <p:nvPr/>
        </p:nvSpPr>
        <p:spPr bwMode="auto">
          <a:xfrm>
            <a:off x="119062" y="531813"/>
            <a:ext cx="8618537" cy="2462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baseline="0" noProof="0" dirty="0" smtClean="0">
                <a:solidFill>
                  <a:srgbClr val="808080"/>
                </a:solidFill>
                <a:latin typeface="+mn-lt"/>
              </a:rPr>
              <a:t>Unit of measure</a:t>
            </a:r>
          </a:p>
        </p:txBody>
      </p:sp>
      <p:grpSp>
        <p:nvGrpSpPr>
          <p:cNvPr id="15" name="ACET" hidden="1"/>
          <p:cNvGrpSpPr>
            <a:grpSpLocks/>
          </p:cNvGrpSpPr>
          <p:nvPr/>
        </p:nvGrpSpPr>
        <p:grpSpPr bwMode="auto">
          <a:xfrm>
            <a:off x="1452563" y="1346476"/>
            <a:ext cx="4264025" cy="508000"/>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b="1" baseline="0" noProof="0" dirty="0">
                  <a:latin typeface="+mn-lt"/>
                  <a:ea typeface="+mn-ea"/>
                </a:rPr>
                <a:t>Title</a:t>
              </a:r>
            </a:p>
            <a:p>
              <a:r>
                <a:rPr lang="en-US" baseline="0" noProof="0" dirty="0">
                  <a:solidFill>
                    <a:srgbClr val="808080"/>
                  </a:solidFill>
                  <a:latin typeface="+mn-lt"/>
                  <a:ea typeface="+mn-ea"/>
                </a:rPr>
                <a:t>Unit of measure</a:t>
              </a:r>
            </a:p>
          </p:txBody>
        </p:sp>
      </p:grpSp>
      <p:grpSp>
        <p:nvGrpSpPr>
          <p:cNvPr id="25" name="LegendBoxes" hidden="1"/>
          <p:cNvGrpSpPr>
            <a:grpSpLocks/>
          </p:cNvGrpSpPr>
          <p:nvPr/>
        </p:nvGrpSpPr>
        <p:grpSpPr bwMode="auto">
          <a:xfrm>
            <a:off x="7974012" y="291387"/>
            <a:ext cx="763588" cy="996951"/>
            <a:chOff x="4936" y="176"/>
            <a:chExt cx="481" cy="628"/>
          </a:xfrm>
        </p:grpSpPr>
        <p:sp>
          <p:nvSpPr>
            <p:cNvPr id="26" name="Legend1"/>
            <p:cNvSpPr>
              <a:spLocks noChangeArrowheads="1"/>
            </p:cNvSpPr>
            <p:nvPr/>
          </p:nvSpPr>
          <p:spPr bwMode="auto">
            <a:xfrm>
              <a:off x="5096" y="176"/>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a:latin typeface="+mn-lt"/>
                </a:rPr>
                <a:t>Legend</a:t>
              </a:r>
            </a:p>
          </p:txBody>
        </p:sp>
        <p:sp>
          <p:nvSpPr>
            <p:cNvPr id="27"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sp>
          <p:nvSpPr>
            <p:cNvPr id="28" name="Legend2"/>
            <p:cNvSpPr>
              <a:spLocks noChangeArrowheads="1"/>
            </p:cNvSpPr>
            <p:nvPr/>
          </p:nvSpPr>
          <p:spPr bwMode="auto">
            <a:xfrm>
              <a:off x="5096" y="346"/>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a:latin typeface="+mn-lt"/>
                </a:rPr>
                <a:t>Legend</a:t>
              </a:r>
            </a:p>
          </p:txBody>
        </p:sp>
        <p:sp>
          <p:nvSpPr>
            <p:cNvPr id="29"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sp>
          <p:nvSpPr>
            <p:cNvPr id="30" name="Legend3"/>
            <p:cNvSpPr>
              <a:spLocks noChangeArrowheads="1"/>
            </p:cNvSpPr>
            <p:nvPr/>
          </p:nvSpPr>
          <p:spPr bwMode="auto">
            <a:xfrm>
              <a:off x="5096" y="517"/>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a:latin typeface="+mn-lt"/>
                </a:rPr>
                <a:t>Legend</a:t>
              </a:r>
            </a:p>
          </p:txBody>
        </p:sp>
        <p:sp>
          <p:nvSpPr>
            <p:cNvPr id="31"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sp>
          <p:nvSpPr>
            <p:cNvPr id="32" name="Legend4"/>
            <p:cNvSpPr>
              <a:spLocks noChangeArrowheads="1"/>
            </p:cNvSpPr>
            <p:nvPr/>
          </p:nvSpPr>
          <p:spPr bwMode="auto">
            <a:xfrm>
              <a:off x="5096" y="688"/>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a:latin typeface="+mn-lt"/>
                </a:rPr>
                <a:t>Legend</a:t>
              </a:r>
            </a:p>
          </p:txBody>
        </p:sp>
        <p:sp>
          <p:nvSpPr>
            <p:cNvPr id="33"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grpSp>
      <p:grpSp>
        <p:nvGrpSpPr>
          <p:cNvPr id="34" name="LegendLines" hidden="1"/>
          <p:cNvGrpSpPr>
            <a:grpSpLocks/>
          </p:cNvGrpSpPr>
          <p:nvPr/>
        </p:nvGrpSpPr>
        <p:grpSpPr bwMode="auto">
          <a:xfrm>
            <a:off x="7666037" y="291387"/>
            <a:ext cx="1071563" cy="730251"/>
            <a:chOff x="4750" y="176"/>
            <a:chExt cx="675" cy="460"/>
          </a:xfrm>
        </p:grpSpPr>
        <p:sp>
          <p:nvSpPr>
            <p:cNvPr id="35"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latin typeface="+mn-lt"/>
              </a:endParaRPr>
            </a:p>
          </p:txBody>
        </p:sp>
        <p:sp>
          <p:nvSpPr>
            <p:cNvPr id="36"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latin typeface="+mn-lt"/>
              </a:endParaRPr>
            </a:p>
          </p:txBody>
        </p:sp>
        <p:sp>
          <p:nvSpPr>
            <p:cNvPr id="37"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latin typeface="+mn-lt"/>
              </a:endParaRPr>
            </a:p>
          </p:txBody>
        </p:sp>
        <p:sp>
          <p:nvSpPr>
            <p:cNvPr id="38" name="Legend1"/>
            <p:cNvSpPr>
              <a:spLocks noChangeArrowheads="1"/>
            </p:cNvSpPr>
            <p:nvPr/>
          </p:nvSpPr>
          <p:spPr bwMode="auto">
            <a:xfrm>
              <a:off x="5104" y="176"/>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a:latin typeface="+mn-lt"/>
                </a:rPr>
                <a:t>Legend</a:t>
              </a:r>
            </a:p>
          </p:txBody>
        </p:sp>
        <p:sp>
          <p:nvSpPr>
            <p:cNvPr id="39" name="Legend2"/>
            <p:cNvSpPr>
              <a:spLocks noChangeArrowheads="1"/>
            </p:cNvSpPr>
            <p:nvPr/>
          </p:nvSpPr>
          <p:spPr bwMode="auto">
            <a:xfrm>
              <a:off x="5104" y="344"/>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a:latin typeface="+mn-lt"/>
                </a:rPr>
                <a:t>Legend</a:t>
              </a:r>
            </a:p>
          </p:txBody>
        </p:sp>
        <p:sp>
          <p:nvSpPr>
            <p:cNvPr id="40" name="Legend3"/>
            <p:cNvSpPr>
              <a:spLocks noChangeArrowheads="1"/>
            </p:cNvSpPr>
            <p:nvPr/>
          </p:nvSpPr>
          <p:spPr bwMode="auto">
            <a:xfrm>
              <a:off x="5104" y="520"/>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a:latin typeface="+mn-lt"/>
                </a:rPr>
                <a:t>Legend</a:t>
              </a:r>
            </a:p>
          </p:txBody>
        </p:sp>
      </p:grpSp>
      <p:grpSp>
        <p:nvGrpSpPr>
          <p:cNvPr id="41" name="McKSticker" hidden="1"/>
          <p:cNvGrpSpPr/>
          <p:nvPr/>
        </p:nvGrpSpPr>
        <p:grpSpPr bwMode="auto">
          <a:xfrm>
            <a:off x="7670705" y="291387"/>
            <a:ext cx="1066895" cy="212366"/>
            <a:chOff x="7673880" y="285750"/>
            <a:chExt cx="1066895" cy="212366"/>
          </a:xfrm>
        </p:grpSpPr>
        <p:sp>
          <p:nvSpPr>
            <p:cNvPr id="42"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350">
                <a:buClr>
                  <a:schemeClr val="tx2"/>
                </a:buClr>
              </a:pPr>
              <a:r>
                <a:rPr lang="en-US" sz="1200" dirty="0">
                  <a:solidFill>
                    <a:srgbClr val="808080"/>
                  </a:solidFill>
                  <a:latin typeface="+mn-lt"/>
                </a:rPr>
                <a:t>PRELIMINARY</a:t>
              </a:r>
            </a:p>
          </p:txBody>
        </p:sp>
        <p:cxnSp>
          <p:nvCxnSpPr>
            <p:cNvPr id="43" name="AutoShape 31"/>
            <p:cNvCxnSpPr>
              <a:cxnSpLocks noChangeShapeType="1"/>
              <a:stCxn id="42" idx="2"/>
              <a:endCxn id="42"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 xmlns:a14="http://schemas.microsoft.com/office/drawing/2010/main">
                  <a:noFill/>
                </a14:hiddenFill>
              </a:ext>
            </a:extLst>
          </p:spPr>
        </p:cxnSp>
        <p:cxnSp>
          <p:nvCxnSpPr>
            <p:cNvPr id="44" name="AutoShape 32"/>
            <p:cNvCxnSpPr>
              <a:cxnSpLocks noChangeShapeType="1"/>
              <a:stCxn id="42" idx="4"/>
              <a:endCxn id="42"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 xmlns:a14="http://schemas.microsoft.com/office/drawing/2010/main">
                  <a:noFill/>
                </a14:hiddenFill>
              </a:ext>
            </a:extLst>
          </p:spPr>
        </p:cxnSp>
      </p:grpSp>
      <p:grpSp>
        <p:nvGrpSpPr>
          <p:cNvPr id="45" name="LegendMoons" hidden="1"/>
          <p:cNvGrpSpPr/>
          <p:nvPr/>
        </p:nvGrpSpPr>
        <p:grpSpPr bwMode="auto">
          <a:xfrm>
            <a:off x="7907170" y="291387"/>
            <a:ext cx="830430" cy="1306516"/>
            <a:chOff x="6655594" y="273840"/>
            <a:chExt cx="830430" cy="1306516"/>
          </a:xfrm>
        </p:grpSpPr>
        <p:grpSp>
          <p:nvGrpSpPr>
            <p:cNvPr id="46" name="MoonLegend1"/>
            <p:cNvGrpSpPr>
              <a:grpSpLocks noChangeAspect="1"/>
            </p:cNvGrpSpPr>
            <p:nvPr>
              <p:custDataLst>
                <p:tags r:id="rId7"/>
              </p:custDataLst>
            </p:nvPr>
          </p:nvGrpSpPr>
          <p:grpSpPr bwMode="auto">
            <a:xfrm>
              <a:off x="6655594" y="273840"/>
              <a:ext cx="209550" cy="209551"/>
              <a:chOff x="4533" y="183"/>
              <a:chExt cx="144" cy="144"/>
            </a:xfrm>
          </p:grpSpPr>
          <p:sp>
            <p:nvSpPr>
              <p:cNvPr id="64" name="Oval 38"/>
              <p:cNvSpPr>
                <a:spLocks noChangeAspect="1" noChangeArrowheads="1"/>
              </p:cNvSpPr>
              <p:nvPr>
                <p:custDataLst>
                  <p:tags r:id="rId20"/>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sp>
            <p:nvSpPr>
              <p:cNvPr id="65" name="Arc 39"/>
              <p:cNvSpPr>
                <a:spLocks noChangeAspect="1"/>
              </p:cNvSpPr>
              <p:nvPr>
                <p:custDataLst>
                  <p:tags r:id="rId21"/>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grpSp>
        <p:grpSp>
          <p:nvGrpSpPr>
            <p:cNvPr id="47" name="MoonLegend2"/>
            <p:cNvGrpSpPr>
              <a:grpSpLocks noChangeAspect="1"/>
            </p:cNvGrpSpPr>
            <p:nvPr>
              <p:custDataLst>
                <p:tags r:id="rId8"/>
              </p:custDataLst>
            </p:nvPr>
          </p:nvGrpSpPr>
          <p:grpSpPr bwMode="auto">
            <a:xfrm>
              <a:off x="6655594" y="548081"/>
              <a:ext cx="209550" cy="209551"/>
              <a:chOff x="1694" y="2044"/>
              <a:chExt cx="160" cy="160"/>
            </a:xfrm>
          </p:grpSpPr>
          <p:sp>
            <p:nvSpPr>
              <p:cNvPr id="62" name="Oval 41"/>
              <p:cNvSpPr>
                <a:spLocks noChangeAspect="1" noChangeArrowheads="1"/>
              </p:cNvSpPr>
              <p:nvPr>
                <p:custDataLst>
                  <p:tags r:id="rId18"/>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sp>
            <p:nvSpPr>
              <p:cNvPr id="63" name="Arc 42"/>
              <p:cNvSpPr>
                <a:spLocks noChangeAspect="1"/>
              </p:cNvSpPr>
              <p:nvPr>
                <p:custDataLst>
                  <p:tags r:id="rId19"/>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grpSp>
        <p:grpSp>
          <p:nvGrpSpPr>
            <p:cNvPr id="48" name="MoonLegend4"/>
            <p:cNvGrpSpPr>
              <a:grpSpLocks noChangeAspect="1"/>
            </p:cNvGrpSpPr>
            <p:nvPr>
              <p:custDataLst>
                <p:tags r:id="rId9"/>
              </p:custDataLst>
            </p:nvPr>
          </p:nvGrpSpPr>
          <p:grpSpPr bwMode="auto">
            <a:xfrm>
              <a:off x="6655594" y="1096563"/>
              <a:ext cx="209550" cy="209551"/>
              <a:chOff x="4495" y="1198"/>
              <a:chExt cx="160" cy="160"/>
            </a:xfrm>
          </p:grpSpPr>
          <p:sp>
            <p:nvSpPr>
              <p:cNvPr id="60" name="Oval 47"/>
              <p:cNvSpPr>
                <a:spLocks noChangeAspect="1" noChangeArrowheads="1"/>
              </p:cNvSpPr>
              <p:nvPr>
                <p:custDataLst>
                  <p:tags r:id="rId16"/>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sp>
            <p:nvSpPr>
              <p:cNvPr id="61" name="Arc 48"/>
              <p:cNvSpPr>
                <a:spLocks noChangeAspect="1"/>
              </p:cNvSpPr>
              <p:nvPr>
                <p:custDataLst>
                  <p:tags r:id="rId17"/>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grpSp>
        <p:grpSp>
          <p:nvGrpSpPr>
            <p:cNvPr id="49" name="MoonLegend5"/>
            <p:cNvGrpSpPr>
              <a:grpSpLocks noChangeAspect="1"/>
            </p:cNvGrpSpPr>
            <p:nvPr>
              <p:custDataLst>
                <p:tags r:id="rId10"/>
              </p:custDataLst>
            </p:nvPr>
          </p:nvGrpSpPr>
          <p:grpSpPr bwMode="auto">
            <a:xfrm>
              <a:off x="6655594" y="1370805"/>
              <a:ext cx="209550" cy="209551"/>
              <a:chOff x="4495" y="1440"/>
              <a:chExt cx="160" cy="160"/>
            </a:xfrm>
          </p:grpSpPr>
          <p:sp>
            <p:nvSpPr>
              <p:cNvPr id="58" name="Oval 50"/>
              <p:cNvSpPr>
                <a:spLocks noChangeAspect="1" noChangeArrowheads="1"/>
              </p:cNvSpPr>
              <p:nvPr>
                <p:custDataLst>
                  <p:tags r:id="rId14"/>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sp>
            <p:nvSpPr>
              <p:cNvPr id="59" name="Oval 51"/>
              <p:cNvSpPr>
                <a:spLocks noChangeAspect="1" noChangeArrowheads="1"/>
              </p:cNvSpPr>
              <p:nvPr>
                <p:custDataLst>
                  <p:tags r:id="rId15"/>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grpSp>
        <p:sp>
          <p:nvSpPr>
            <p:cNvPr id="50"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sp>
          <p:nvSpPr>
            <p:cNvPr id="51"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sp>
          <p:nvSpPr>
            <p:cNvPr id="52"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sp>
          <p:nvSpPr>
            <p:cNvPr id="53"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a:latin typeface="+mn-lt"/>
                </a:rPr>
                <a:t>Legend</a:t>
              </a:r>
            </a:p>
          </p:txBody>
        </p:sp>
        <p:sp>
          <p:nvSpPr>
            <p:cNvPr id="54"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200" dirty="0">
                  <a:latin typeface="+mn-lt"/>
                </a:rPr>
                <a:t>Legend</a:t>
              </a:r>
            </a:p>
          </p:txBody>
        </p:sp>
        <p:grpSp>
          <p:nvGrpSpPr>
            <p:cNvPr id="55" name="MoonLegend3"/>
            <p:cNvGrpSpPr>
              <a:grpSpLocks noChangeAspect="1"/>
            </p:cNvGrpSpPr>
            <p:nvPr>
              <p:custDataLst>
                <p:tags r:id="rId11"/>
              </p:custDataLst>
            </p:nvPr>
          </p:nvGrpSpPr>
          <p:grpSpPr bwMode="auto">
            <a:xfrm>
              <a:off x="6655594" y="822322"/>
              <a:ext cx="209550" cy="209551"/>
              <a:chOff x="4495" y="1198"/>
              <a:chExt cx="160" cy="160"/>
            </a:xfrm>
          </p:grpSpPr>
          <p:sp>
            <p:nvSpPr>
              <p:cNvPr id="56" name="Oval 47"/>
              <p:cNvSpPr>
                <a:spLocks noChangeAspect="1" noChangeArrowheads="1"/>
              </p:cNvSpPr>
              <p:nvPr>
                <p:custDataLst>
                  <p:tags r:id="rId12"/>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sp>
            <p:nvSpPr>
              <p:cNvPr id="57" name="Arc 48"/>
              <p:cNvSpPr>
                <a:spLocks noChangeAspect="1"/>
              </p:cNvSpPr>
              <p:nvPr>
                <p:custDataLst>
                  <p:tags r:id="rId13"/>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mn-lt"/>
                </a:endParaRPr>
              </a:p>
            </p:txBody>
          </p:sp>
        </p:grpSp>
      </p:grpSp>
      <p:grpSp>
        <p:nvGrpSpPr>
          <p:cNvPr id="67" name="McK Slide Elements" hidden="1"/>
          <p:cNvGrpSpPr>
            <a:grpSpLocks/>
          </p:cNvGrpSpPr>
          <p:nvPr/>
        </p:nvGrpSpPr>
        <p:grpSpPr bwMode="auto">
          <a:xfrm>
            <a:off x="644893" y="6121107"/>
            <a:ext cx="8094846" cy="492125"/>
            <a:chOff x="75" y="3876"/>
            <a:chExt cx="5103" cy="310"/>
          </a:xfrm>
        </p:grpSpPr>
        <p:sp>
          <p:nvSpPr>
            <p:cNvPr id="68" name="McK 4. Footnote"/>
            <p:cNvSpPr txBox="1">
              <a:spLocks noChangeArrowheads="1"/>
            </p:cNvSpPr>
            <p:nvPr/>
          </p:nvSpPr>
          <p:spPr bwMode="auto">
            <a:xfrm>
              <a:off x="75" y="3876"/>
              <a:ext cx="5103" cy="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baseline="0" noProof="0" dirty="0" smtClean="0">
                  <a:latin typeface="+mn-lt"/>
                </a:rPr>
                <a:t>1 Footnote</a:t>
              </a:r>
            </a:p>
          </p:txBody>
        </p:sp>
        <p:sp>
          <p:nvSpPr>
            <p:cNvPr id="69" name="McK 5. Source"/>
            <p:cNvSpPr>
              <a:spLocks noChangeArrowheads="1"/>
            </p:cNvSpPr>
            <p:nvPr/>
          </p:nvSpPr>
          <p:spPr bwMode="auto">
            <a:xfrm>
              <a:off x="75" y="4089"/>
              <a:ext cx="3665" cy="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609600" indent="-609600" defTabSz="895350">
                <a:tabLst>
                  <a:tab pos="612775" algn="l"/>
                </a:tabLst>
              </a:pPr>
              <a:r>
                <a:rPr lang="en-US" sz="1000" baseline="0" noProof="0" dirty="0">
                  <a:solidFill>
                    <a:schemeClr val="bg1"/>
                  </a:solidFill>
                  <a:latin typeface="+mn-lt"/>
                </a:rPr>
                <a:t>SOURCE: Source</a:t>
              </a:r>
            </a:p>
          </p:txBody>
        </p:sp>
      </p:grpSp>
      <p:sp>
        <p:nvSpPr>
          <p:cNvPr id="72" name="SlideLogoSeparator"/>
          <p:cNvSpPr>
            <a:spLocks noChangeArrowheads="1"/>
          </p:cNvSpPr>
          <p:nvPr>
            <p:custDataLst>
              <p:tags r:id="rId6"/>
            </p:custDataLst>
          </p:nvPr>
        </p:nvSpPr>
        <p:spPr bwMode="auto">
          <a:xfrm>
            <a:off x="8419112" y="6430669"/>
            <a:ext cx="40076" cy="1825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gn="r" defTabSz="895350"/>
            <a:r>
              <a:rPr lang="en-US" sz="1200" baseline="0" noProof="0" dirty="0">
                <a:solidFill>
                  <a:schemeClr val="bg1"/>
                </a:solidFill>
                <a:latin typeface="+mn-lt"/>
                <a:ea typeface="+mn-ea"/>
              </a:rPr>
              <a:t>|</a:t>
            </a:r>
          </a:p>
        </p:txBody>
      </p:sp>
      <p:sp>
        <p:nvSpPr>
          <p:cNvPr id="70" name="Slide Number"/>
          <p:cNvSpPr txBox="1">
            <a:spLocks/>
          </p:cNvSpPr>
          <p:nvPr/>
        </p:nvSpPr>
        <p:spPr bwMode="auto">
          <a:xfrm>
            <a:off x="8553215" y="6459344"/>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lvl="0" algn="l"/>
            <a:fld id="{42C328C1-A84F-4A39-A664-DBA00541A8C6}" type="slidenum">
              <a:rPr lang="en-US" smtClean="0">
                <a:solidFill>
                  <a:schemeClr val="bg1"/>
                </a:solidFill>
              </a:rPr>
              <a:pPr lvl="0" algn="l"/>
              <a:t>‹#›</a:t>
            </a:fld>
            <a:endParaRPr lang="en-US"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p:timing>
    <p:tnLst>
      <p:par>
        <p:cTn id="1" dur="indefinite" restart="never" nodeType="tmRoot"/>
      </p:par>
    </p:tnLst>
  </p:timing>
  <p:hf hdr="0" ftr="0" dt="0"/>
  <p:txStyles>
    <p:titleStyle>
      <a:lvl1pPr algn="l" defTabSz="895350" rtl="0" eaLnBrk="1" fontAlgn="base" hangingPunct="1">
        <a:spcBef>
          <a:spcPct val="0"/>
        </a:spcBef>
        <a:spcAft>
          <a:spcPct val="0"/>
        </a:spcAft>
        <a:tabLst>
          <a:tab pos="269875" algn="l"/>
        </a:tabLst>
        <a:defRPr sz="1900" b="1" baseline="0">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p:titleStyle>
    <p:body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extLst>
              <p:ext uri="{D42A27DB-BD31-4B8C-83A1-F6EECF244321}">
                <p14:modId xmlns="" xmlns:p14="http://schemas.microsoft.com/office/powerpoint/2010/main" val="1007163156"/>
              </p:ext>
            </p:extLst>
          </p:nvPr>
        </p:nvGraphicFramePr>
        <p:xfrm>
          <a:off x="0" y="0"/>
          <a:ext cx="158750" cy="158750"/>
        </p:xfrm>
        <a:graphic>
          <a:graphicData uri="http://schemas.openxmlformats.org/presentationml/2006/ole">
            <p:oleObj spid="_x0000_s88101" name="think-cell Slide" r:id="rId23" imgW="360" imgH="360" progId="">
              <p:embed/>
            </p:oleObj>
          </a:graphicData>
        </a:graphic>
      </p:graphicFrame>
      <p:sp>
        <p:nvSpPr>
          <p:cNvPr id="3" name="Rectangle 2"/>
          <p:cNvSpPr>
            <a:spLocks/>
          </p:cNvSpPr>
          <p:nvPr/>
        </p:nvSpPr>
        <p:spPr>
          <a:xfrm>
            <a:off x="0" y="6348412"/>
            <a:ext cx="8961438" cy="373063"/>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rgbClr val="000000"/>
              </a:solidFill>
              <a:latin typeface="Arial"/>
              <a:ea typeface="ＭＳ Ｐゴシック"/>
            </a:endParaRPr>
          </a:p>
        </p:txBody>
      </p:sp>
      <p:sp>
        <p:nvSpPr>
          <p:cNvPr id="1036" name="Rectangle 286"/>
          <p:cNvSpPr>
            <a:spLocks noGrp="1" noChangeArrowheads="1"/>
          </p:cNvSpPr>
          <p:nvPr>
            <p:ph type="body" idx="1"/>
          </p:nvPr>
        </p:nvSpPr>
        <p:spPr bwMode="auto">
          <a:xfrm>
            <a:off x="1452563" y="1951038"/>
            <a:ext cx="4302125" cy="1231106"/>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19" name="Title Placeholder 2"/>
          <p:cNvSpPr>
            <a:spLocks noGrp="1" noChangeArrowheads="1"/>
          </p:cNvSpPr>
          <p:nvPr>
            <p:ph type="title"/>
          </p:nvPr>
        </p:nvSpPr>
        <p:spPr bwMode="auto">
          <a:xfrm>
            <a:off x="119063" y="230188"/>
            <a:ext cx="8618537" cy="292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
        <p:nvSpPr>
          <p:cNvPr id="10" name="McK 1. On-page tracker" hidden="1"/>
          <p:cNvSpPr>
            <a:spLocks noChangeArrowheads="1"/>
          </p:cNvSpPr>
          <p:nvPr/>
        </p:nvSpPr>
        <p:spPr bwMode="auto">
          <a:xfrm>
            <a:off x="119063" y="26988"/>
            <a:ext cx="859210"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1400" dirty="0">
                <a:solidFill>
                  <a:srgbClr val="808080"/>
                </a:solidFill>
                <a:latin typeface="Arial"/>
                <a:ea typeface="ＭＳ Ｐゴシック"/>
              </a:rPr>
              <a:t>TRACKER</a:t>
            </a:r>
          </a:p>
        </p:txBody>
      </p:sp>
      <p:sp>
        <p:nvSpPr>
          <p:cNvPr id="11" name="McK 3. Unit of measure" hidden="1"/>
          <p:cNvSpPr txBox="1">
            <a:spLocks noChangeArrowheads="1"/>
          </p:cNvSpPr>
          <p:nvPr/>
        </p:nvSpPr>
        <p:spPr bwMode="auto">
          <a:xfrm>
            <a:off x="119062" y="531813"/>
            <a:ext cx="8618537" cy="2462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smtClean="0">
                <a:solidFill>
                  <a:srgbClr val="808080"/>
                </a:solidFill>
                <a:latin typeface="Arial"/>
                <a:ea typeface="ＭＳ Ｐゴシック"/>
              </a:rPr>
              <a:t>Unit of measure</a:t>
            </a:r>
          </a:p>
        </p:txBody>
      </p:sp>
      <p:grpSp>
        <p:nvGrpSpPr>
          <p:cNvPr id="15" name="ACET" hidden="1"/>
          <p:cNvGrpSpPr>
            <a:grpSpLocks/>
          </p:cNvGrpSpPr>
          <p:nvPr/>
        </p:nvGrpSpPr>
        <p:grpSpPr bwMode="auto">
          <a:xfrm>
            <a:off x="1452563" y="1346476"/>
            <a:ext cx="4264025" cy="508000"/>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b="1" dirty="0">
                  <a:solidFill>
                    <a:srgbClr val="000000"/>
                  </a:solidFill>
                  <a:latin typeface="Arial"/>
                  <a:ea typeface="ＭＳ Ｐゴシック"/>
                </a:rPr>
                <a:t>Title</a:t>
              </a:r>
            </a:p>
            <a:p>
              <a:r>
                <a:rPr lang="en-US" dirty="0">
                  <a:solidFill>
                    <a:srgbClr val="808080"/>
                  </a:solidFill>
                  <a:latin typeface="Arial"/>
                  <a:ea typeface="ＭＳ Ｐゴシック"/>
                </a:rPr>
                <a:t>Unit of measure</a:t>
              </a:r>
            </a:p>
          </p:txBody>
        </p:sp>
      </p:grpSp>
      <p:grpSp>
        <p:nvGrpSpPr>
          <p:cNvPr id="25" name="LegendBoxes" hidden="1"/>
          <p:cNvGrpSpPr>
            <a:grpSpLocks/>
          </p:cNvGrpSpPr>
          <p:nvPr/>
        </p:nvGrpSpPr>
        <p:grpSpPr bwMode="auto">
          <a:xfrm>
            <a:off x="7974012" y="291387"/>
            <a:ext cx="763588" cy="996951"/>
            <a:chOff x="4936" y="176"/>
            <a:chExt cx="481" cy="628"/>
          </a:xfrm>
        </p:grpSpPr>
        <p:sp>
          <p:nvSpPr>
            <p:cNvPr id="26" name="Legend1"/>
            <p:cNvSpPr>
              <a:spLocks noChangeArrowheads="1"/>
            </p:cNvSpPr>
            <p:nvPr/>
          </p:nvSpPr>
          <p:spPr bwMode="auto">
            <a:xfrm>
              <a:off x="5096" y="176"/>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27"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28" name="Legend2"/>
            <p:cNvSpPr>
              <a:spLocks noChangeArrowheads="1"/>
            </p:cNvSpPr>
            <p:nvPr/>
          </p:nvSpPr>
          <p:spPr bwMode="auto">
            <a:xfrm>
              <a:off x="5096" y="346"/>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29"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30" name="Legend3"/>
            <p:cNvSpPr>
              <a:spLocks noChangeArrowheads="1"/>
            </p:cNvSpPr>
            <p:nvPr/>
          </p:nvSpPr>
          <p:spPr bwMode="auto">
            <a:xfrm>
              <a:off x="5096" y="517"/>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31"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32" name="Legend4"/>
            <p:cNvSpPr>
              <a:spLocks noChangeArrowheads="1"/>
            </p:cNvSpPr>
            <p:nvPr/>
          </p:nvSpPr>
          <p:spPr bwMode="auto">
            <a:xfrm>
              <a:off x="5096" y="688"/>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33"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nvGrpSpPr>
          <p:cNvPr id="34" name="LegendLines" hidden="1"/>
          <p:cNvGrpSpPr>
            <a:grpSpLocks/>
          </p:cNvGrpSpPr>
          <p:nvPr/>
        </p:nvGrpSpPr>
        <p:grpSpPr bwMode="auto">
          <a:xfrm>
            <a:off x="7666037" y="291387"/>
            <a:ext cx="1071563" cy="730251"/>
            <a:chOff x="4750" y="176"/>
            <a:chExt cx="675" cy="460"/>
          </a:xfrm>
        </p:grpSpPr>
        <p:sp>
          <p:nvSpPr>
            <p:cNvPr id="35"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latin typeface="Arial"/>
                <a:ea typeface="ＭＳ Ｐゴシック"/>
              </a:endParaRPr>
            </a:p>
          </p:txBody>
        </p:sp>
        <p:sp>
          <p:nvSpPr>
            <p:cNvPr id="36"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latin typeface="Arial"/>
                <a:ea typeface="ＭＳ Ｐゴシック"/>
              </a:endParaRPr>
            </a:p>
          </p:txBody>
        </p:sp>
        <p:sp>
          <p:nvSpPr>
            <p:cNvPr id="37"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latin typeface="Arial"/>
                <a:ea typeface="ＭＳ Ｐゴシック"/>
              </a:endParaRPr>
            </a:p>
          </p:txBody>
        </p:sp>
        <p:sp>
          <p:nvSpPr>
            <p:cNvPr id="38" name="Legend1"/>
            <p:cNvSpPr>
              <a:spLocks noChangeArrowheads="1"/>
            </p:cNvSpPr>
            <p:nvPr/>
          </p:nvSpPr>
          <p:spPr bwMode="auto">
            <a:xfrm>
              <a:off x="5104" y="176"/>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39" name="Legend2"/>
            <p:cNvSpPr>
              <a:spLocks noChangeArrowheads="1"/>
            </p:cNvSpPr>
            <p:nvPr/>
          </p:nvSpPr>
          <p:spPr bwMode="auto">
            <a:xfrm>
              <a:off x="5104" y="344"/>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40" name="Legend3"/>
            <p:cNvSpPr>
              <a:spLocks noChangeArrowheads="1"/>
            </p:cNvSpPr>
            <p:nvPr/>
          </p:nvSpPr>
          <p:spPr bwMode="auto">
            <a:xfrm>
              <a:off x="5104" y="520"/>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grpSp>
      <p:grpSp>
        <p:nvGrpSpPr>
          <p:cNvPr id="41" name="McKSticker" hidden="1"/>
          <p:cNvGrpSpPr/>
          <p:nvPr/>
        </p:nvGrpSpPr>
        <p:grpSpPr bwMode="auto">
          <a:xfrm>
            <a:off x="7670705" y="291387"/>
            <a:ext cx="1066895" cy="212366"/>
            <a:chOff x="7673880" y="285750"/>
            <a:chExt cx="1066895" cy="212366"/>
          </a:xfrm>
        </p:grpSpPr>
        <p:sp>
          <p:nvSpPr>
            <p:cNvPr id="42"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350">
                <a:buClr>
                  <a:srgbClr val="000000"/>
                </a:buClr>
              </a:pPr>
              <a:r>
                <a:rPr lang="en-US" sz="1200" dirty="0">
                  <a:solidFill>
                    <a:srgbClr val="808080"/>
                  </a:solidFill>
                  <a:latin typeface="Arial"/>
                  <a:ea typeface="ＭＳ Ｐゴシック"/>
                </a:rPr>
                <a:t>PRELIMINARY</a:t>
              </a:r>
            </a:p>
          </p:txBody>
        </p:sp>
        <p:cxnSp>
          <p:nvCxnSpPr>
            <p:cNvPr id="43" name="AutoShape 31"/>
            <p:cNvCxnSpPr>
              <a:cxnSpLocks noChangeShapeType="1"/>
              <a:stCxn id="42" idx="2"/>
              <a:endCxn id="42"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 xmlns:a14="http://schemas.microsoft.com/office/drawing/2010/main">
                  <a:noFill/>
                </a14:hiddenFill>
              </a:ext>
            </a:extLst>
          </p:spPr>
        </p:cxnSp>
        <p:cxnSp>
          <p:nvCxnSpPr>
            <p:cNvPr id="44" name="AutoShape 32"/>
            <p:cNvCxnSpPr>
              <a:cxnSpLocks noChangeShapeType="1"/>
              <a:stCxn id="42" idx="4"/>
              <a:endCxn id="42"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 xmlns:a14="http://schemas.microsoft.com/office/drawing/2010/main">
                  <a:noFill/>
                </a14:hiddenFill>
              </a:ext>
            </a:extLst>
          </p:spPr>
        </p:cxnSp>
      </p:grpSp>
      <p:grpSp>
        <p:nvGrpSpPr>
          <p:cNvPr id="45" name="LegendMoons" hidden="1"/>
          <p:cNvGrpSpPr/>
          <p:nvPr/>
        </p:nvGrpSpPr>
        <p:grpSpPr bwMode="auto">
          <a:xfrm>
            <a:off x="7907170" y="291387"/>
            <a:ext cx="830430" cy="1306516"/>
            <a:chOff x="6655594" y="273840"/>
            <a:chExt cx="830430" cy="1306516"/>
          </a:xfrm>
        </p:grpSpPr>
        <p:grpSp>
          <p:nvGrpSpPr>
            <p:cNvPr id="46" name="MoonLegend1"/>
            <p:cNvGrpSpPr>
              <a:grpSpLocks noChangeAspect="1"/>
            </p:cNvGrpSpPr>
            <p:nvPr>
              <p:custDataLst>
                <p:tags r:id="rId8"/>
              </p:custDataLst>
            </p:nvPr>
          </p:nvGrpSpPr>
          <p:grpSpPr bwMode="auto">
            <a:xfrm>
              <a:off x="6655594" y="273840"/>
              <a:ext cx="209550" cy="209551"/>
              <a:chOff x="4533" y="183"/>
              <a:chExt cx="144" cy="144"/>
            </a:xfrm>
          </p:grpSpPr>
          <p:sp>
            <p:nvSpPr>
              <p:cNvPr id="64" name="Oval 38"/>
              <p:cNvSpPr>
                <a:spLocks noChangeAspect="1" noChangeArrowheads="1"/>
              </p:cNvSpPr>
              <p:nvPr>
                <p:custDataLst>
                  <p:tags r:id="rId21"/>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65" name="Arc 39"/>
              <p:cNvSpPr>
                <a:spLocks noChangeAspect="1"/>
              </p:cNvSpPr>
              <p:nvPr>
                <p:custDataLst>
                  <p:tags r:id="rId22"/>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nvGrpSpPr>
            <p:cNvPr id="47" name="MoonLegend2"/>
            <p:cNvGrpSpPr>
              <a:grpSpLocks noChangeAspect="1"/>
            </p:cNvGrpSpPr>
            <p:nvPr>
              <p:custDataLst>
                <p:tags r:id="rId9"/>
              </p:custDataLst>
            </p:nvPr>
          </p:nvGrpSpPr>
          <p:grpSpPr bwMode="auto">
            <a:xfrm>
              <a:off x="6655594" y="548081"/>
              <a:ext cx="209550" cy="209551"/>
              <a:chOff x="1694" y="2044"/>
              <a:chExt cx="160" cy="160"/>
            </a:xfrm>
          </p:grpSpPr>
          <p:sp>
            <p:nvSpPr>
              <p:cNvPr id="62" name="Oval 41"/>
              <p:cNvSpPr>
                <a:spLocks noChangeAspect="1" noChangeArrowheads="1"/>
              </p:cNvSpPr>
              <p:nvPr>
                <p:custDataLst>
                  <p:tags r:id="rId19"/>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63" name="Arc 42"/>
              <p:cNvSpPr>
                <a:spLocks noChangeAspect="1"/>
              </p:cNvSpPr>
              <p:nvPr>
                <p:custDataLst>
                  <p:tags r:id="rId20"/>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nvGrpSpPr>
            <p:cNvPr id="48" name="MoonLegend4"/>
            <p:cNvGrpSpPr>
              <a:grpSpLocks noChangeAspect="1"/>
            </p:cNvGrpSpPr>
            <p:nvPr>
              <p:custDataLst>
                <p:tags r:id="rId10"/>
              </p:custDataLst>
            </p:nvPr>
          </p:nvGrpSpPr>
          <p:grpSpPr bwMode="auto">
            <a:xfrm>
              <a:off x="6655594" y="1096563"/>
              <a:ext cx="209550" cy="209551"/>
              <a:chOff x="4495" y="1198"/>
              <a:chExt cx="160" cy="160"/>
            </a:xfrm>
          </p:grpSpPr>
          <p:sp>
            <p:nvSpPr>
              <p:cNvPr id="60"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61" name="Arc 48"/>
              <p:cNvSpPr>
                <a:spLocks noChangeAspect="1"/>
              </p:cNvSpPr>
              <p:nvPr>
                <p:custDataLst>
                  <p:tags r:id="rId18"/>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nvGrpSpPr>
            <p:cNvPr id="49" name="MoonLegend5"/>
            <p:cNvGrpSpPr>
              <a:grpSpLocks noChangeAspect="1"/>
            </p:cNvGrpSpPr>
            <p:nvPr>
              <p:custDataLst>
                <p:tags r:id="rId11"/>
              </p:custDataLst>
            </p:nvPr>
          </p:nvGrpSpPr>
          <p:grpSpPr bwMode="auto">
            <a:xfrm>
              <a:off x="6655594" y="1370805"/>
              <a:ext cx="209550" cy="209551"/>
              <a:chOff x="4495" y="1440"/>
              <a:chExt cx="160" cy="160"/>
            </a:xfrm>
          </p:grpSpPr>
          <p:sp>
            <p:nvSpPr>
              <p:cNvPr id="58" name="Oval 50"/>
              <p:cNvSpPr>
                <a:spLocks noChangeAspect="1" noChangeArrowheads="1"/>
              </p:cNvSpPr>
              <p:nvPr>
                <p:custDataLst>
                  <p:tags r:id="rId15"/>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59" name="Oval 51"/>
              <p:cNvSpPr>
                <a:spLocks noChangeAspect="1" noChangeArrowheads="1"/>
              </p:cNvSpPr>
              <p:nvPr>
                <p:custDataLst>
                  <p:tags r:id="rId16"/>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sp>
          <p:nvSpPr>
            <p:cNvPr id="50"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dirty="0">
                  <a:solidFill>
                    <a:srgbClr val="000000"/>
                  </a:solidFill>
                  <a:latin typeface="Arial"/>
                  <a:ea typeface="ＭＳ Ｐゴシック"/>
                </a:rPr>
                <a:t>Legend</a:t>
              </a:r>
            </a:p>
          </p:txBody>
        </p:sp>
        <p:sp>
          <p:nvSpPr>
            <p:cNvPr id="51"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dirty="0">
                  <a:solidFill>
                    <a:srgbClr val="000000"/>
                  </a:solidFill>
                  <a:latin typeface="Arial"/>
                  <a:ea typeface="ＭＳ Ｐゴシック"/>
                </a:rPr>
                <a:t>Legend</a:t>
              </a:r>
            </a:p>
          </p:txBody>
        </p:sp>
        <p:sp>
          <p:nvSpPr>
            <p:cNvPr id="52"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dirty="0">
                  <a:solidFill>
                    <a:srgbClr val="000000"/>
                  </a:solidFill>
                  <a:latin typeface="Arial"/>
                  <a:ea typeface="ＭＳ Ｐゴシック"/>
                </a:rPr>
                <a:t>Legend</a:t>
              </a:r>
            </a:p>
          </p:txBody>
        </p:sp>
        <p:sp>
          <p:nvSpPr>
            <p:cNvPr id="53"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54"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dirty="0">
                  <a:solidFill>
                    <a:srgbClr val="000000"/>
                  </a:solidFill>
                  <a:latin typeface="Arial"/>
                  <a:ea typeface="ＭＳ Ｐゴシック"/>
                </a:rPr>
                <a:t>Legend</a:t>
              </a:r>
            </a:p>
          </p:txBody>
        </p:sp>
        <p:grpSp>
          <p:nvGrpSpPr>
            <p:cNvPr id="55" name="MoonLegend3"/>
            <p:cNvGrpSpPr>
              <a:grpSpLocks noChangeAspect="1"/>
            </p:cNvGrpSpPr>
            <p:nvPr>
              <p:custDataLst>
                <p:tags r:id="rId12"/>
              </p:custDataLst>
            </p:nvPr>
          </p:nvGrpSpPr>
          <p:grpSpPr bwMode="auto">
            <a:xfrm>
              <a:off x="6655594" y="822322"/>
              <a:ext cx="209550" cy="209551"/>
              <a:chOff x="4495" y="1198"/>
              <a:chExt cx="160" cy="160"/>
            </a:xfrm>
          </p:grpSpPr>
          <p:sp>
            <p:nvSpPr>
              <p:cNvPr id="56" name="Oval 47"/>
              <p:cNvSpPr>
                <a:spLocks noChangeAspect="1" noChangeArrowheads="1"/>
              </p:cNvSpPr>
              <p:nvPr>
                <p:custDataLst>
                  <p:tags r:id="rId1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57" name="Arc 48"/>
              <p:cNvSpPr>
                <a:spLocks noChangeAspect="1"/>
              </p:cNvSpPr>
              <p:nvPr>
                <p:custDataLst>
                  <p:tags r:id="rId14"/>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grpSp>
        <p:nvGrpSpPr>
          <p:cNvPr id="67" name="McK Slide Elements" hidden="1"/>
          <p:cNvGrpSpPr>
            <a:grpSpLocks/>
          </p:cNvGrpSpPr>
          <p:nvPr/>
        </p:nvGrpSpPr>
        <p:grpSpPr bwMode="auto">
          <a:xfrm>
            <a:off x="644893" y="6121107"/>
            <a:ext cx="8094846" cy="492125"/>
            <a:chOff x="75" y="3876"/>
            <a:chExt cx="5103" cy="310"/>
          </a:xfrm>
        </p:grpSpPr>
        <p:sp>
          <p:nvSpPr>
            <p:cNvPr id="68" name="McK 4. Footnote"/>
            <p:cNvSpPr txBox="1">
              <a:spLocks noChangeArrowheads="1"/>
            </p:cNvSpPr>
            <p:nvPr/>
          </p:nvSpPr>
          <p:spPr bwMode="auto">
            <a:xfrm>
              <a:off x="75" y="3876"/>
              <a:ext cx="5103" cy="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dirty="0" smtClean="0">
                  <a:solidFill>
                    <a:srgbClr val="000000"/>
                  </a:solidFill>
                  <a:latin typeface="Arial"/>
                  <a:ea typeface="ＭＳ Ｐゴシック"/>
                </a:rPr>
                <a:t>1 Footnote</a:t>
              </a:r>
            </a:p>
          </p:txBody>
        </p:sp>
        <p:sp>
          <p:nvSpPr>
            <p:cNvPr id="69" name="McK 5. Source"/>
            <p:cNvSpPr>
              <a:spLocks noChangeArrowheads="1"/>
            </p:cNvSpPr>
            <p:nvPr/>
          </p:nvSpPr>
          <p:spPr bwMode="auto">
            <a:xfrm>
              <a:off x="75" y="4089"/>
              <a:ext cx="3665" cy="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609600" indent="-609600" defTabSz="895350">
                <a:tabLst>
                  <a:tab pos="612775" algn="l"/>
                </a:tabLst>
              </a:pPr>
              <a:r>
                <a:rPr lang="en-US" sz="1000" dirty="0">
                  <a:solidFill>
                    <a:srgbClr val="FFFFFF"/>
                  </a:solidFill>
                  <a:latin typeface="Arial"/>
                  <a:ea typeface="ＭＳ Ｐゴシック"/>
                </a:rPr>
                <a:t>SOURCE: Source</a:t>
              </a:r>
            </a:p>
          </p:txBody>
        </p:sp>
      </p:grpSp>
      <p:sp>
        <p:nvSpPr>
          <p:cNvPr id="71" name="SlideLogoText"/>
          <p:cNvSpPr>
            <a:spLocks noChangeArrowheads="1"/>
          </p:cNvSpPr>
          <p:nvPr>
            <p:custDataLst>
              <p:tags r:id="rId6"/>
            </p:custDataLst>
          </p:nvPr>
        </p:nvSpPr>
        <p:spPr bwMode="auto">
          <a:xfrm>
            <a:off x="6614369" y="6459344"/>
            <a:ext cx="1718419" cy="153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algn="r" defTabSz="895350"/>
            <a:r>
              <a:rPr lang="en-US" sz="1000" dirty="0" smtClean="0">
                <a:solidFill>
                  <a:srgbClr val="FFFFFF"/>
                </a:solidFill>
                <a:latin typeface="Arial"/>
                <a:ea typeface="ＭＳ Ｐゴシック"/>
              </a:rPr>
              <a:t>Preliminary and </a:t>
            </a:r>
            <a:r>
              <a:rPr lang="en-US" sz="1000" dirty="0" err="1" smtClean="0">
                <a:solidFill>
                  <a:srgbClr val="FFFFFF"/>
                </a:solidFill>
                <a:latin typeface="Arial"/>
                <a:ea typeface="ＭＳ Ｐゴシック"/>
              </a:rPr>
              <a:t>predecisional</a:t>
            </a:r>
            <a:endParaRPr lang="en-US" sz="1000" dirty="0">
              <a:solidFill>
                <a:srgbClr val="FFFFFF"/>
              </a:solidFill>
              <a:latin typeface="Arial"/>
              <a:ea typeface="ＭＳ Ｐゴシック"/>
            </a:endParaRPr>
          </a:p>
        </p:txBody>
      </p:sp>
      <p:sp>
        <p:nvSpPr>
          <p:cNvPr id="72" name="SlideLogoSeparator"/>
          <p:cNvSpPr>
            <a:spLocks noChangeArrowheads="1"/>
          </p:cNvSpPr>
          <p:nvPr>
            <p:custDataLst>
              <p:tags r:id="rId7"/>
            </p:custDataLst>
          </p:nvPr>
        </p:nvSpPr>
        <p:spPr bwMode="auto">
          <a:xfrm>
            <a:off x="8419112" y="6430669"/>
            <a:ext cx="40076" cy="1825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gn="r" defTabSz="895350"/>
            <a:r>
              <a:rPr lang="en-US" sz="1200" dirty="0">
                <a:solidFill>
                  <a:srgbClr val="FFFFFF"/>
                </a:solidFill>
                <a:latin typeface="Arial"/>
                <a:ea typeface="ＭＳ Ｐゴシック"/>
              </a:rPr>
              <a:t>|</a:t>
            </a:r>
          </a:p>
        </p:txBody>
      </p:sp>
      <p:pic>
        <p:nvPicPr>
          <p:cNvPr id="73" name="Picture 93"/>
          <p:cNvPicPr>
            <a:picLocks noChangeAspect="1" noChangeArrowheads="1"/>
          </p:cNvPicPr>
          <p:nvPr/>
        </p:nvPicPr>
        <p:blipFill>
          <a:blip r:embed="rId24" cstate="print">
            <a:extLst>
              <a:ext uri="{28A0092B-C50C-407E-A947-70E740481C1C}">
                <a14:useLocalDpi xmlns="" xmlns:a14="http://schemas.microsoft.com/office/drawing/2010/main" val="0"/>
              </a:ext>
            </a:extLst>
          </a:blip>
          <a:srcRect/>
          <a:stretch>
            <a:fillRect/>
          </a:stretch>
        </p:blipFill>
        <p:spPr bwMode="auto">
          <a:xfrm>
            <a:off x="-41602" y="6063420"/>
            <a:ext cx="632152" cy="56998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0" name="Slide Number"/>
          <p:cNvSpPr txBox="1">
            <a:spLocks/>
          </p:cNvSpPr>
          <p:nvPr/>
        </p:nvSpPr>
        <p:spPr bwMode="auto">
          <a:xfrm>
            <a:off x="8553215" y="6459344"/>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fld id="{42C328C1-A84F-4A39-A664-DBA00541A8C6}" type="slidenum">
              <a:rPr lang="en-US" smtClean="0">
                <a:solidFill>
                  <a:srgbClr val="FFFFFF"/>
                </a:solidFill>
                <a:latin typeface="Arial"/>
                <a:ea typeface="ＭＳ Ｐゴシック"/>
              </a:rPr>
              <a:pPr/>
              <a:t>‹#›</a:t>
            </a:fld>
            <a:endParaRPr lang="en-US" dirty="0">
              <a:solidFill>
                <a:srgbClr val="FFFFFF"/>
              </a:solidFill>
              <a:latin typeface="Arial"/>
              <a:ea typeface="ＭＳ Ｐゴシック"/>
            </a:endParaRPr>
          </a:p>
        </p:txBody>
      </p:sp>
    </p:spTree>
    <p:extLst>
      <p:ext uri="{BB962C8B-B14F-4D97-AF65-F5344CB8AC3E}">
        <p14:creationId xmlns="" xmlns:p14="http://schemas.microsoft.com/office/powerpoint/2010/main" val="392329821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Lst>
  <p:timing>
    <p:tnLst>
      <p:par>
        <p:cTn id="1" dur="indefinite" restart="never" nodeType="tmRoot"/>
      </p:par>
    </p:tnLst>
  </p:timing>
  <p:hf hdr="0" ftr="0" dt="0"/>
  <p:txStyles>
    <p:titleStyle>
      <a:lvl1pPr algn="l" defTabSz="895350" rtl="0" eaLnBrk="1" fontAlgn="base" hangingPunct="1">
        <a:spcBef>
          <a:spcPct val="0"/>
        </a:spcBef>
        <a:spcAft>
          <a:spcPct val="0"/>
        </a:spcAft>
        <a:tabLst>
          <a:tab pos="269875" algn="l"/>
        </a:tabLst>
        <a:defRPr sz="1900" b="1" baseline="0">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p:titleStyle>
    <p:body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8072" y="1255984"/>
            <a:ext cx="8065294" cy="684062"/>
          </a:xfrm>
          <a:prstGeom prst="rect">
            <a:avLst/>
          </a:prstGeom>
        </p:spPr>
        <p:txBody>
          <a:bodyPr vert="horz" lIns="89611" tIns="44806" rIns="89611" bIns="44806"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48072" y="1940047"/>
            <a:ext cx="8065294" cy="4064161"/>
          </a:xfrm>
          <a:prstGeom prst="rect">
            <a:avLst/>
          </a:prstGeom>
        </p:spPr>
        <p:txBody>
          <a:bodyPr vert="horz" lIns="89611" tIns="44806" rIns="89611" bIns="44806"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48072" y="6229812"/>
            <a:ext cx="2091002" cy="357856"/>
          </a:xfrm>
          <a:prstGeom prst="rect">
            <a:avLst/>
          </a:prstGeom>
        </p:spPr>
        <p:txBody>
          <a:bodyPr vert="horz" lIns="89611" tIns="44806" rIns="89611" bIns="44806" rtlCol="0" anchor="ctr"/>
          <a:lstStyle>
            <a:lvl1pPr algn="l">
              <a:defRPr sz="1200">
                <a:solidFill>
                  <a:schemeClr val="tx1">
                    <a:tint val="75000"/>
                  </a:schemeClr>
                </a:solidFill>
              </a:defRPr>
            </a:lvl1pPr>
          </a:lstStyle>
          <a:p>
            <a:pPr defTabSz="448056" fontAlgn="auto">
              <a:spcBef>
                <a:spcPts val="0"/>
              </a:spcBef>
              <a:spcAft>
                <a:spcPts val="0"/>
              </a:spcAft>
            </a:pPr>
            <a:fld id="{A7A11D02-872A-264A-A3F1-C571AE7706F8}" type="datetimeFigureOut">
              <a:rPr lang="en-US" smtClean="0">
                <a:solidFill>
                  <a:prstClr val="black">
                    <a:tint val="75000"/>
                  </a:prstClr>
                </a:solidFill>
                <a:latin typeface="Calibri"/>
              </a:rPr>
              <a:pPr defTabSz="448056" fontAlgn="auto">
                <a:spcBef>
                  <a:spcPts val="0"/>
                </a:spcBef>
                <a:spcAft>
                  <a:spcPts val="0"/>
                </a:spcAft>
              </a:pPr>
              <a:t>11/8/2013</a:t>
            </a:fld>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061825" y="6229812"/>
            <a:ext cx="2837789" cy="357856"/>
          </a:xfrm>
          <a:prstGeom prst="rect">
            <a:avLst/>
          </a:prstGeom>
        </p:spPr>
        <p:txBody>
          <a:bodyPr vert="horz" lIns="89611" tIns="44806" rIns="89611" bIns="44806" rtlCol="0" anchor="ctr"/>
          <a:lstStyle>
            <a:lvl1pPr algn="ctr">
              <a:defRPr sz="1200">
                <a:solidFill>
                  <a:schemeClr val="tx1">
                    <a:tint val="75000"/>
                  </a:schemeClr>
                </a:solidFill>
              </a:defRPr>
            </a:lvl1pPr>
          </a:lstStyle>
          <a:p>
            <a:pPr defTabSz="448056" fontAlgn="auto">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6422364" y="6229812"/>
            <a:ext cx="2091002" cy="357856"/>
          </a:xfrm>
          <a:prstGeom prst="rect">
            <a:avLst/>
          </a:prstGeom>
        </p:spPr>
        <p:txBody>
          <a:bodyPr vert="horz" lIns="89611" tIns="44806" rIns="89611" bIns="44806" rtlCol="0" anchor="ctr"/>
          <a:lstStyle>
            <a:lvl1pPr algn="r">
              <a:defRPr sz="1200">
                <a:solidFill>
                  <a:schemeClr val="tx1">
                    <a:tint val="75000"/>
                  </a:schemeClr>
                </a:solidFill>
              </a:defRPr>
            </a:lvl1pPr>
          </a:lstStyle>
          <a:p>
            <a:pPr defTabSz="448056" fontAlgn="auto">
              <a:spcBef>
                <a:spcPts val="0"/>
              </a:spcBef>
              <a:spcAft>
                <a:spcPts val="0"/>
              </a:spcAft>
            </a:pPr>
            <a:fld id="{038140E1-E0C9-C041-8B9D-1AEFCEFBDF1E}" type="slidenum">
              <a:rPr lang="en-US" smtClean="0">
                <a:solidFill>
                  <a:prstClr val="black">
                    <a:tint val="75000"/>
                  </a:prstClr>
                </a:solidFill>
                <a:latin typeface="Calibri"/>
              </a:rPr>
              <a:pPr defTabSz="448056" fontAlgn="auto">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 xmlns:p14="http://schemas.microsoft.com/office/powerpoint/2010/main" val="68365461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448056" rtl="0" eaLnBrk="1" latinLnBrk="0" hangingPunct="1">
        <a:spcBef>
          <a:spcPct val="0"/>
        </a:spcBef>
        <a:buNone/>
        <a:defRPr sz="4300" b="1" kern="1200">
          <a:solidFill>
            <a:srgbClr val="1552A6"/>
          </a:solidFill>
          <a:latin typeface="AauxPro OT"/>
          <a:ea typeface="+mj-ea"/>
          <a:cs typeface="AauxPro OT"/>
        </a:defRPr>
      </a:lvl1pPr>
    </p:titleStyle>
    <p:bodyStyle>
      <a:lvl1pPr marL="336042" indent="-336042" algn="l" defTabSz="448056" rtl="0" eaLnBrk="1" latinLnBrk="0" hangingPunct="1">
        <a:spcBef>
          <a:spcPct val="20000"/>
        </a:spcBef>
        <a:buFont typeface="Arial"/>
        <a:buChar char="•"/>
        <a:defRPr sz="2700" kern="1200">
          <a:solidFill>
            <a:schemeClr val="tx1">
              <a:lumMod val="50000"/>
              <a:lumOff val="50000"/>
            </a:schemeClr>
          </a:solidFill>
          <a:latin typeface="AauxPro OT"/>
          <a:ea typeface="+mn-ea"/>
          <a:cs typeface="AauxPro OT"/>
        </a:defRPr>
      </a:lvl1pPr>
      <a:lvl2pPr marL="728091" indent="-280035" algn="l" defTabSz="448056" rtl="0" eaLnBrk="1" latinLnBrk="0" hangingPunct="1">
        <a:spcBef>
          <a:spcPct val="20000"/>
        </a:spcBef>
        <a:buFont typeface="Arial"/>
        <a:buChar char="–"/>
        <a:defRPr sz="2400" kern="1200">
          <a:solidFill>
            <a:schemeClr val="tx1">
              <a:lumMod val="50000"/>
              <a:lumOff val="50000"/>
            </a:schemeClr>
          </a:solidFill>
          <a:latin typeface="AauxPro OT"/>
          <a:ea typeface="+mn-ea"/>
          <a:cs typeface="AauxPro OT"/>
        </a:defRPr>
      </a:lvl2pPr>
      <a:lvl3pPr marL="1120140" indent="-224028" algn="l" defTabSz="448056" rtl="0" eaLnBrk="1" latinLnBrk="0" hangingPunct="1">
        <a:spcBef>
          <a:spcPct val="20000"/>
        </a:spcBef>
        <a:buFont typeface="Arial"/>
        <a:buChar char="•"/>
        <a:defRPr sz="2200" kern="1200">
          <a:solidFill>
            <a:schemeClr val="tx1">
              <a:lumMod val="50000"/>
              <a:lumOff val="50000"/>
            </a:schemeClr>
          </a:solidFill>
          <a:latin typeface="AauxPro OT"/>
          <a:ea typeface="+mn-ea"/>
          <a:cs typeface="AauxPro OT"/>
        </a:defRPr>
      </a:lvl3pPr>
      <a:lvl4pPr marL="1568196" indent="-224028" algn="l" defTabSz="448056" rtl="0" eaLnBrk="1" latinLnBrk="0" hangingPunct="1">
        <a:spcBef>
          <a:spcPct val="20000"/>
        </a:spcBef>
        <a:buFont typeface="Arial"/>
        <a:buChar char="–"/>
        <a:defRPr sz="2000" kern="1200">
          <a:solidFill>
            <a:schemeClr val="tx1">
              <a:lumMod val="50000"/>
              <a:lumOff val="50000"/>
            </a:schemeClr>
          </a:solidFill>
          <a:latin typeface="AauxPro OT"/>
          <a:ea typeface="+mn-ea"/>
          <a:cs typeface="AauxPro OT"/>
        </a:defRPr>
      </a:lvl4pPr>
      <a:lvl5pPr marL="2016252" indent="-224028" algn="l" defTabSz="448056" rtl="0" eaLnBrk="1" latinLnBrk="0" hangingPunct="1">
        <a:spcBef>
          <a:spcPct val="20000"/>
        </a:spcBef>
        <a:buFont typeface="Arial"/>
        <a:buChar char="»"/>
        <a:defRPr sz="2000" kern="1200">
          <a:solidFill>
            <a:schemeClr val="tx1">
              <a:lumMod val="50000"/>
              <a:lumOff val="50000"/>
            </a:schemeClr>
          </a:solidFill>
          <a:latin typeface="AauxPro OT"/>
          <a:ea typeface="+mn-ea"/>
          <a:cs typeface="AauxPro OT"/>
        </a:defRPr>
      </a:lvl5pPr>
      <a:lvl6pPr marL="2464308" indent="-224028" algn="l" defTabSz="448056" rtl="0" eaLnBrk="1" latinLnBrk="0" hangingPunct="1">
        <a:spcBef>
          <a:spcPct val="20000"/>
        </a:spcBef>
        <a:buFont typeface="Arial"/>
        <a:buChar char="•"/>
        <a:defRPr sz="2000" kern="1200">
          <a:solidFill>
            <a:schemeClr val="tx1"/>
          </a:solidFill>
          <a:latin typeface="+mn-lt"/>
          <a:ea typeface="+mn-ea"/>
          <a:cs typeface="+mn-cs"/>
        </a:defRPr>
      </a:lvl6pPr>
      <a:lvl7pPr marL="2912364" indent="-224028" algn="l" defTabSz="448056" rtl="0" eaLnBrk="1" latinLnBrk="0" hangingPunct="1">
        <a:spcBef>
          <a:spcPct val="20000"/>
        </a:spcBef>
        <a:buFont typeface="Arial"/>
        <a:buChar char="•"/>
        <a:defRPr sz="2000" kern="1200">
          <a:solidFill>
            <a:schemeClr val="tx1"/>
          </a:solidFill>
          <a:latin typeface="+mn-lt"/>
          <a:ea typeface="+mn-ea"/>
          <a:cs typeface="+mn-cs"/>
        </a:defRPr>
      </a:lvl7pPr>
      <a:lvl8pPr marL="3360420" indent="-224028" algn="l" defTabSz="448056" rtl="0" eaLnBrk="1" latinLnBrk="0" hangingPunct="1">
        <a:spcBef>
          <a:spcPct val="20000"/>
        </a:spcBef>
        <a:buFont typeface="Arial"/>
        <a:buChar char="•"/>
        <a:defRPr sz="2000" kern="1200">
          <a:solidFill>
            <a:schemeClr val="tx1"/>
          </a:solidFill>
          <a:latin typeface="+mn-lt"/>
          <a:ea typeface="+mn-ea"/>
          <a:cs typeface="+mn-cs"/>
        </a:defRPr>
      </a:lvl8pPr>
      <a:lvl9pPr marL="3808476" indent="-224028" algn="l" defTabSz="44805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48056" rtl="0" eaLnBrk="1" latinLnBrk="0" hangingPunct="1">
        <a:defRPr sz="1800" kern="1200">
          <a:solidFill>
            <a:schemeClr val="tx1"/>
          </a:solidFill>
          <a:latin typeface="+mn-lt"/>
          <a:ea typeface="+mn-ea"/>
          <a:cs typeface="+mn-cs"/>
        </a:defRPr>
      </a:lvl1pPr>
      <a:lvl2pPr marL="448056" algn="l" defTabSz="448056" rtl="0" eaLnBrk="1" latinLnBrk="0" hangingPunct="1">
        <a:defRPr sz="1800" kern="1200">
          <a:solidFill>
            <a:schemeClr val="tx1"/>
          </a:solidFill>
          <a:latin typeface="+mn-lt"/>
          <a:ea typeface="+mn-ea"/>
          <a:cs typeface="+mn-cs"/>
        </a:defRPr>
      </a:lvl2pPr>
      <a:lvl3pPr marL="896112" algn="l" defTabSz="448056" rtl="0" eaLnBrk="1" latinLnBrk="0" hangingPunct="1">
        <a:defRPr sz="1800" kern="1200">
          <a:solidFill>
            <a:schemeClr val="tx1"/>
          </a:solidFill>
          <a:latin typeface="+mn-lt"/>
          <a:ea typeface="+mn-ea"/>
          <a:cs typeface="+mn-cs"/>
        </a:defRPr>
      </a:lvl3pPr>
      <a:lvl4pPr marL="1344168" algn="l" defTabSz="448056" rtl="0" eaLnBrk="1" latinLnBrk="0" hangingPunct="1">
        <a:defRPr sz="1800" kern="1200">
          <a:solidFill>
            <a:schemeClr val="tx1"/>
          </a:solidFill>
          <a:latin typeface="+mn-lt"/>
          <a:ea typeface="+mn-ea"/>
          <a:cs typeface="+mn-cs"/>
        </a:defRPr>
      </a:lvl4pPr>
      <a:lvl5pPr marL="1792224" algn="l" defTabSz="448056" rtl="0" eaLnBrk="1" latinLnBrk="0" hangingPunct="1">
        <a:defRPr sz="1800" kern="1200">
          <a:solidFill>
            <a:schemeClr val="tx1"/>
          </a:solidFill>
          <a:latin typeface="+mn-lt"/>
          <a:ea typeface="+mn-ea"/>
          <a:cs typeface="+mn-cs"/>
        </a:defRPr>
      </a:lvl5pPr>
      <a:lvl6pPr marL="2240280" algn="l" defTabSz="448056" rtl="0" eaLnBrk="1" latinLnBrk="0" hangingPunct="1">
        <a:defRPr sz="1800" kern="1200">
          <a:solidFill>
            <a:schemeClr val="tx1"/>
          </a:solidFill>
          <a:latin typeface="+mn-lt"/>
          <a:ea typeface="+mn-ea"/>
          <a:cs typeface="+mn-cs"/>
        </a:defRPr>
      </a:lvl6pPr>
      <a:lvl7pPr marL="2688336" algn="l" defTabSz="448056" rtl="0" eaLnBrk="1" latinLnBrk="0" hangingPunct="1">
        <a:defRPr sz="1800" kern="1200">
          <a:solidFill>
            <a:schemeClr val="tx1"/>
          </a:solidFill>
          <a:latin typeface="+mn-lt"/>
          <a:ea typeface="+mn-ea"/>
          <a:cs typeface="+mn-cs"/>
        </a:defRPr>
      </a:lvl7pPr>
      <a:lvl8pPr marL="3136392" algn="l" defTabSz="448056" rtl="0" eaLnBrk="1" latinLnBrk="0" hangingPunct="1">
        <a:defRPr sz="1800" kern="1200">
          <a:solidFill>
            <a:schemeClr val="tx1"/>
          </a:solidFill>
          <a:latin typeface="+mn-lt"/>
          <a:ea typeface="+mn-ea"/>
          <a:cs typeface="+mn-cs"/>
        </a:defRPr>
      </a:lvl8pPr>
      <a:lvl9pPr marL="3584448" algn="l" defTabSz="448056"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extLst>
              <p:ext uri="{D42A27DB-BD31-4B8C-83A1-F6EECF244321}">
                <p14:modId xmlns="" xmlns:p14="http://schemas.microsoft.com/office/powerpoint/2010/main" val="4026523941"/>
              </p:ext>
            </p:extLst>
          </p:nvPr>
        </p:nvGraphicFramePr>
        <p:xfrm>
          <a:off x="0" y="0"/>
          <a:ext cx="158750" cy="158750"/>
        </p:xfrm>
        <a:graphic>
          <a:graphicData uri="http://schemas.openxmlformats.org/presentationml/2006/ole">
            <p:oleObj spid="_x0000_s122886" name="think-cell Slide" r:id="rId22" imgW="360" imgH="360" progId="">
              <p:embed/>
            </p:oleObj>
          </a:graphicData>
        </a:graphic>
      </p:graphicFrame>
      <p:sp>
        <p:nvSpPr>
          <p:cNvPr id="1036" name="Rectangle 286"/>
          <p:cNvSpPr>
            <a:spLocks noGrp="1" noChangeArrowheads="1"/>
          </p:cNvSpPr>
          <p:nvPr>
            <p:ph type="body" idx="1"/>
          </p:nvPr>
        </p:nvSpPr>
        <p:spPr bwMode="auto">
          <a:xfrm>
            <a:off x="1452563" y="1951038"/>
            <a:ext cx="4302125" cy="1231106"/>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19" name="Title Placeholder 2"/>
          <p:cNvSpPr>
            <a:spLocks noGrp="1" noChangeArrowheads="1"/>
          </p:cNvSpPr>
          <p:nvPr>
            <p:ph type="title"/>
          </p:nvPr>
        </p:nvSpPr>
        <p:spPr bwMode="auto">
          <a:xfrm>
            <a:off x="119063" y="230188"/>
            <a:ext cx="8618537" cy="292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
        <p:nvSpPr>
          <p:cNvPr id="10" name="McK 1. On-page tracker" hidden="1"/>
          <p:cNvSpPr>
            <a:spLocks noChangeArrowheads="1"/>
          </p:cNvSpPr>
          <p:nvPr/>
        </p:nvSpPr>
        <p:spPr bwMode="auto">
          <a:xfrm>
            <a:off x="119063" y="26988"/>
            <a:ext cx="859210"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1400" dirty="0">
                <a:solidFill>
                  <a:srgbClr val="808080"/>
                </a:solidFill>
                <a:latin typeface="Arial"/>
                <a:ea typeface="ＭＳ Ｐゴシック"/>
              </a:rPr>
              <a:t>TRACKER</a:t>
            </a:r>
          </a:p>
        </p:txBody>
      </p:sp>
      <p:sp>
        <p:nvSpPr>
          <p:cNvPr id="11" name="McK 3. Unit of measure" hidden="1"/>
          <p:cNvSpPr txBox="1">
            <a:spLocks noChangeArrowheads="1"/>
          </p:cNvSpPr>
          <p:nvPr/>
        </p:nvSpPr>
        <p:spPr bwMode="auto">
          <a:xfrm>
            <a:off x="119062" y="531813"/>
            <a:ext cx="8618537" cy="2462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smtClean="0">
                <a:solidFill>
                  <a:srgbClr val="808080"/>
                </a:solidFill>
                <a:latin typeface="Arial"/>
                <a:ea typeface="ＭＳ Ｐゴシック"/>
              </a:rPr>
              <a:t>Unit of measure</a:t>
            </a:r>
          </a:p>
        </p:txBody>
      </p:sp>
      <p:grpSp>
        <p:nvGrpSpPr>
          <p:cNvPr id="15" name="ACET" hidden="1"/>
          <p:cNvGrpSpPr>
            <a:grpSpLocks/>
          </p:cNvGrpSpPr>
          <p:nvPr/>
        </p:nvGrpSpPr>
        <p:grpSpPr bwMode="auto">
          <a:xfrm>
            <a:off x="1452563" y="1346476"/>
            <a:ext cx="4264025" cy="508000"/>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b="1" dirty="0">
                  <a:solidFill>
                    <a:srgbClr val="000000"/>
                  </a:solidFill>
                  <a:latin typeface="Arial"/>
                  <a:ea typeface="ＭＳ Ｐゴシック"/>
                </a:rPr>
                <a:t>Title</a:t>
              </a:r>
            </a:p>
            <a:p>
              <a:r>
                <a:rPr lang="en-US" dirty="0">
                  <a:solidFill>
                    <a:srgbClr val="808080"/>
                  </a:solidFill>
                  <a:latin typeface="Arial"/>
                  <a:ea typeface="ＭＳ Ｐゴシック"/>
                </a:rPr>
                <a:t>Unit of measure</a:t>
              </a:r>
            </a:p>
          </p:txBody>
        </p:sp>
      </p:grpSp>
      <p:grpSp>
        <p:nvGrpSpPr>
          <p:cNvPr id="25" name="LegendBoxes" hidden="1"/>
          <p:cNvGrpSpPr>
            <a:grpSpLocks/>
          </p:cNvGrpSpPr>
          <p:nvPr/>
        </p:nvGrpSpPr>
        <p:grpSpPr bwMode="auto">
          <a:xfrm>
            <a:off x="7974012" y="291387"/>
            <a:ext cx="763588" cy="996951"/>
            <a:chOff x="4936" y="176"/>
            <a:chExt cx="481" cy="628"/>
          </a:xfrm>
        </p:grpSpPr>
        <p:sp>
          <p:nvSpPr>
            <p:cNvPr id="26" name="Legend1"/>
            <p:cNvSpPr>
              <a:spLocks noChangeArrowheads="1"/>
            </p:cNvSpPr>
            <p:nvPr/>
          </p:nvSpPr>
          <p:spPr bwMode="auto">
            <a:xfrm>
              <a:off x="5096" y="176"/>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27"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28" name="Legend2"/>
            <p:cNvSpPr>
              <a:spLocks noChangeArrowheads="1"/>
            </p:cNvSpPr>
            <p:nvPr/>
          </p:nvSpPr>
          <p:spPr bwMode="auto">
            <a:xfrm>
              <a:off x="5096" y="346"/>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29"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30" name="Legend3"/>
            <p:cNvSpPr>
              <a:spLocks noChangeArrowheads="1"/>
            </p:cNvSpPr>
            <p:nvPr/>
          </p:nvSpPr>
          <p:spPr bwMode="auto">
            <a:xfrm>
              <a:off x="5096" y="517"/>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31"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32" name="Legend4"/>
            <p:cNvSpPr>
              <a:spLocks noChangeArrowheads="1"/>
            </p:cNvSpPr>
            <p:nvPr/>
          </p:nvSpPr>
          <p:spPr bwMode="auto">
            <a:xfrm>
              <a:off x="5096" y="688"/>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33"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nvGrpSpPr>
          <p:cNvPr id="34" name="LegendLines" hidden="1"/>
          <p:cNvGrpSpPr>
            <a:grpSpLocks/>
          </p:cNvGrpSpPr>
          <p:nvPr/>
        </p:nvGrpSpPr>
        <p:grpSpPr bwMode="auto">
          <a:xfrm>
            <a:off x="7666037" y="291387"/>
            <a:ext cx="1071563" cy="730251"/>
            <a:chOff x="4750" y="176"/>
            <a:chExt cx="675" cy="460"/>
          </a:xfrm>
        </p:grpSpPr>
        <p:sp>
          <p:nvSpPr>
            <p:cNvPr id="35"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latin typeface="Arial"/>
                <a:ea typeface="ＭＳ Ｐゴシック"/>
              </a:endParaRPr>
            </a:p>
          </p:txBody>
        </p:sp>
        <p:sp>
          <p:nvSpPr>
            <p:cNvPr id="36"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latin typeface="Arial"/>
                <a:ea typeface="ＭＳ Ｐゴシック"/>
              </a:endParaRPr>
            </a:p>
          </p:txBody>
        </p:sp>
        <p:sp>
          <p:nvSpPr>
            <p:cNvPr id="37"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latin typeface="Arial"/>
                <a:ea typeface="ＭＳ Ｐゴシック"/>
              </a:endParaRPr>
            </a:p>
          </p:txBody>
        </p:sp>
        <p:sp>
          <p:nvSpPr>
            <p:cNvPr id="38" name="Legend1"/>
            <p:cNvSpPr>
              <a:spLocks noChangeArrowheads="1"/>
            </p:cNvSpPr>
            <p:nvPr/>
          </p:nvSpPr>
          <p:spPr bwMode="auto">
            <a:xfrm>
              <a:off x="5104" y="176"/>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39" name="Legend2"/>
            <p:cNvSpPr>
              <a:spLocks noChangeArrowheads="1"/>
            </p:cNvSpPr>
            <p:nvPr/>
          </p:nvSpPr>
          <p:spPr bwMode="auto">
            <a:xfrm>
              <a:off x="5104" y="344"/>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40" name="Legend3"/>
            <p:cNvSpPr>
              <a:spLocks noChangeArrowheads="1"/>
            </p:cNvSpPr>
            <p:nvPr/>
          </p:nvSpPr>
          <p:spPr bwMode="auto">
            <a:xfrm>
              <a:off x="5104" y="520"/>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grpSp>
      <p:grpSp>
        <p:nvGrpSpPr>
          <p:cNvPr id="41" name="McKSticker" hidden="1"/>
          <p:cNvGrpSpPr/>
          <p:nvPr/>
        </p:nvGrpSpPr>
        <p:grpSpPr bwMode="auto">
          <a:xfrm>
            <a:off x="7670705" y="291387"/>
            <a:ext cx="1066895" cy="212366"/>
            <a:chOff x="7673880" y="285750"/>
            <a:chExt cx="1066895" cy="212366"/>
          </a:xfrm>
        </p:grpSpPr>
        <p:sp>
          <p:nvSpPr>
            <p:cNvPr id="42"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350">
                <a:buClr>
                  <a:srgbClr val="000000"/>
                </a:buClr>
              </a:pPr>
              <a:r>
                <a:rPr lang="en-US" sz="1200" dirty="0">
                  <a:solidFill>
                    <a:srgbClr val="808080"/>
                  </a:solidFill>
                  <a:latin typeface="Arial"/>
                  <a:ea typeface="ＭＳ Ｐゴシック"/>
                </a:rPr>
                <a:t>PRELIMINARY</a:t>
              </a:r>
            </a:p>
          </p:txBody>
        </p:sp>
        <p:cxnSp>
          <p:nvCxnSpPr>
            <p:cNvPr id="43" name="AutoShape 31"/>
            <p:cNvCxnSpPr>
              <a:cxnSpLocks noChangeShapeType="1"/>
              <a:stCxn id="42" idx="2"/>
              <a:endCxn id="42"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 xmlns:a14="http://schemas.microsoft.com/office/drawing/2010/main">
                  <a:noFill/>
                </a14:hiddenFill>
              </a:ext>
            </a:extLst>
          </p:spPr>
        </p:cxnSp>
        <p:cxnSp>
          <p:nvCxnSpPr>
            <p:cNvPr id="44" name="AutoShape 32"/>
            <p:cNvCxnSpPr>
              <a:cxnSpLocks noChangeShapeType="1"/>
              <a:stCxn id="42" idx="4"/>
              <a:endCxn id="42"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 xmlns:a14="http://schemas.microsoft.com/office/drawing/2010/main">
                  <a:noFill/>
                </a14:hiddenFill>
              </a:ext>
            </a:extLst>
          </p:spPr>
        </p:cxnSp>
      </p:grpSp>
      <p:grpSp>
        <p:nvGrpSpPr>
          <p:cNvPr id="45" name="LegendMoons" hidden="1"/>
          <p:cNvGrpSpPr/>
          <p:nvPr/>
        </p:nvGrpSpPr>
        <p:grpSpPr bwMode="auto">
          <a:xfrm>
            <a:off x="7907170" y="291387"/>
            <a:ext cx="830430" cy="1306516"/>
            <a:chOff x="6655594" y="273840"/>
            <a:chExt cx="830430" cy="1306516"/>
          </a:xfrm>
        </p:grpSpPr>
        <p:grpSp>
          <p:nvGrpSpPr>
            <p:cNvPr id="46" name="MoonLegend1"/>
            <p:cNvGrpSpPr>
              <a:grpSpLocks noChangeAspect="1"/>
            </p:cNvGrpSpPr>
            <p:nvPr>
              <p:custDataLst>
                <p:tags r:id="rId7"/>
              </p:custDataLst>
            </p:nvPr>
          </p:nvGrpSpPr>
          <p:grpSpPr bwMode="auto">
            <a:xfrm>
              <a:off x="6655594" y="273840"/>
              <a:ext cx="209550" cy="209551"/>
              <a:chOff x="4533" y="183"/>
              <a:chExt cx="144" cy="144"/>
            </a:xfrm>
          </p:grpSpPr>
          <p:sp>
            <p:nvSpPr>
              <p:cNvPr id="64" name="Oval 38"/>
              <p:cNvSpPr>
                <a:spLocks noChangeAspect="1" noChangeArrowheads="1"/>
              </p:cNvSpPr>
              <p:nvPr>
                <p:custDataLst>
                  <p:tags r:id="rId20"/>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65" name="Arc 39"/>
              <p:cNvSpPr>
                <a:spLocks noChangeAspect="1"/>
              </p:cNvSpPr>
              <p:nvPr>
                <p:custDataLst>
                  <p:tags r:id="rId21"/>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nvGrpSpPr>
            <p:cNvPr id="47" name="MoonLegend2"/>
            <p:cNvGrpSpPr>
              <a:grpSpLocks noChangeAspect="1"/>
            </p:cNvGrpSpPr>
            <p:nvPr>
              <p:custDataLst>
                <p:tags r:id="rId8"/>
              </p:custDataLst>
            </p:nvPr>
          </p:nvGrpSpPr>
          <p:grpSpPr bwMode="auto">
            <a:xfrm>
              <a:off x="6655594" y="548081"/>
              <a:ext cx="209550" cy="209551"/>
              <a:chOff x="1694" y="2044"/>
              <a:chExt cx="160" cy="160"/>
            </a:xfrm>
          </p:grpSpPr>
          <p:sp>
            <p:nvSpPr>
              <p:cNvPr id="62" name="Oval 41"/>
              <p:cNvSpPr>
                <a:spLocks noChangeAspect="1" noChangeArrowheads="1"/>
              </p:cNvSpPr>
              <p:nvPr>
                <p:custDataLst>
                  <p:tags r:id="rId18"/>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63" name="Arc 42"/>
              <p:cNvSpPr>
                <a:spLocks noChangeAspect="1"/>
              </p:cNvSpPr>
              <p:nvPr>
                <p:custDataLst>
                  <p:tags r:id="rId19"/>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nvGrpSpPr>
            <p:cNvPr id="48" name="MoonLegend4"/>
            <p:cNvGrpSpPr>
              <a:grpSpLocks noChangeAspect="1"/>
            </p:cNvGrpSpPr>
            <p:nvPr>
              <p:custDataLst>
                <p:tags r:id="rId9"/>
              </p:custDataLst>
            </p:nvPr>
          </p:nvGrpSpPr>
          <p:grpSpPr bwMode="auto">
            <a:xfrm>
              <a:off x="6655594" y="1096563"/>
              <a:ext cx="209550" cy="209551"/>
              <a:chOff x="4495" y="1198"/>
              <a:chExt cx="160" cy="160"/>
            </a:xfrm>
          </p:grpSpPr>
          <p:sp>
            <p:nvSpPr>
              <p:cNvPr id="60" name="Oval 47"/>
              <p:cNvSpPr>
                <a:spLocks noChangeAspect="1" noChangeArrowheads="1"/>
              </p:cNvSpPr>
              <p:nvPr>
                <p:custDataLst>
                  <p:tags r:id="rId16"/>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61" name="Arc 48"/>
              <p:cNvSpPr>
                <a:spLocks noChangeAspect="1"/>
              </p:cNvSpPr>
              <p:nvPr>
                <p:custDataLst>
                  <p:tags r:id="rId17"/>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nvGrpSpPr>
            <p:cNvPr id="49" name="MoonLegend5"/>
            <p:cNvGrpSpPr>
              <a:grpSpLocks noChangeAspect="1"/>
            </p:cNvGrpSpPr>
            <p:nvPr>
              <p:custDataLst>
                <p:tags r:id="rId10"/>
              </p:custDataLst>
            </p:nvPr>
          </p:nvGrpSpPr>
          <p:grpSpPr bwMode="auto">
            <a:xfrm>
              <a:off x="6655594" y="1370805"/>
              <a:ext cx="209550" cy="209551"/>
              <a:chOff x="4495" y="1440"/>
              <a:chExt cx="160" cy="160"/>
            </a:xfrm>
          </p:grpSpPr>
          <p:sp>
            <p:nvSpPr>
              <p:cNvPr id="58" name="Oval 50"/>
              <p:cNvSpPr>
                <a:spLocks noChangeAspect="1" noChangeArrowheads="1"/>
              </p:cNvSpPr>
              <p:nvPr>
                <p:custDataLst>
                  <p:tags r:id="rId14"/>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59" name="Oval 51"/>
              <p:cNvSpPr>
                <a:spLocks noChangeAspect="1" noChangeArrowheads="1"/>
              </p:cNvSpPr>
              <p:nvPr>
                <p:custDataLst>
                  <p:tags r:id="rId15"/>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sp>
          <p:nvSpPr>
            <p:cNvPr id="50"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dirty="0">
                  <a:solidFill>
                    <a:srgbClr val="000000"/>
                  </a:solidFill>
                  <a:latin typeface="Arial"/>
                  <a:ea typeface="ＭＳ Ｐゴシック"/>
                </a:rPr>
                <a:t>Legend</a:t>
              </a:r>
            </a:p>
          </p:txBody>
        </p:sp>
        <p:sp>
          <p:nvSpPr>
            <p:cNvPr id="51"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dirty="0">
                  <a:solidFill>
                    <a:srgbClr val="000000"/>
                  </a:solidFill>
                  <a:latin typeface="Arial"/>
                  <a:ea typeface="ＭＳ Ｐゴシック"/>
                </a:rPr>
                <a:t>Legend</a:t>
              </a:r>
            </a:p>
          </p:txBody>
        </p:sp>
        <p:sp>
          <p:nvSpPr>
            <p:cNvPr id="52"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dirty="0">
                  <a:solidFill>
                    <a:srgbClr val="000000"/>
                  </a:solidFill>
                  <a:latin typeface="Arial"/>
                  <a:ea typeface="ＭＳ Ｐゴシック"/>
                </a:rPr>
                <a:t>Legend</a:t>
              </a:r>
            </a:p>
          </p:txBody>
        </p:sp>
        <p:sp>
          <p:nvSpPr>
            <p:cNvPr id="53"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54"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dirty="0">
                  <a:solidFill>
                    <a:srgbClr val="000000"/>
                  </a:solidFill>
                  <a:latin typeface="Arial"/>
                  <a:ea typeface="ＭＳ Ｐゴシック"/>
                </a:rPr>
                <a:t>Legend</a:t>
              </a:r>
            </a:p>
          </p:txBody>
        </p:sp>
        <p:grpSp>
          <p:nvGrpSpPr>
            <p:cNvPr id="55" name="MoonLegend3"/>
            <p:cNvGrpSpPr>
              <a:grpSpLocks noChangeAspect="1"/>
            </p:cNvGrpSpPr>
            <p:nvPr>
              <p:custDataLst>
                <p:tags r:id="rId11"/>
              </p:custDataLst>
            </p:nvPr>
          </p:nvGrpSpPr>
          <p:grpSpPr bwMode="auto">
            <a:xfrm>
              <a:off x="6655594" y="822322"/>
              <a:ext cx="209550" cy="209551"/>
              <a:chOff x="4495" y="1198"/>
              <a:chExt cx="160" cy="160"/>
            </a:xfrm>
          </p:grpSpPr>
          <p:sp>
            <p:nvSpPr>
              <p:cNvPr id="56" name="Oval 47"/>
              <p:cNvSpPr>
                <a:spLocks noChangeAspect="1" noChangeArrowheads="1"/>
              </p:cNvSpPr>
              <p:nvPr>
                <p:custDataLst>
                  <p:tags r:id="rId12"/>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57" name="Arc 48"/>
              <p:cNvSpPr>
                <a:spLocks noChangeAspect="1"/>
              </p:cNvSpPr>
              <p:nvPr>
                <p:custDataLst>
                  <p:tags r:id="rId13"/>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grpSp>
        <p:nvGrpSpPr>
          <p:cNvPr id="67" name="McK Slide Elements" hidden="1"/>
          <p:cNvGrpSpPr>
            <a:grpSpLocks/>
          </p:cNvGrpSpPr>
          <p:nvPr/>
        </p:nvGrpSpPr>
        <p:grpSpPr bwMode="auto">
          <a:xfrm>
            <a:off x="644893" y="6121107"/>
            <a:ext cx="8094846" cy="492125"/>
            <a:chOff x="75" y="3876"/>
            <a:chExt cx="5103" cy="310"/>
          </a:xfrm>
        </p:grpSpPr>
        <p:sp>
          <p:nvSpPr>
            <p:cNvPr id="68" name="McK 4. Footnote"/>
            <p:cNvSpPr txBox="1">
              <a:spLocks noChangeArrowheads="1"/>
            </p:cNvSpPr>
            <p:nvPr/>
          </p:nvSpPr>
          <p:spPr bwMode="auto">
            <a:xfrm>
              <a:off x="75" y="3876"/>
              <a:ext cx="5103" cy="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dirty="0" smtClean="0">
                  <a:solidFill>
                    <a:srgbClr val="000000"/>
                  </a:solidFill>
                  <a:latin typeface="Arial"/>
                  <a:ea typeface="ＭＳ Ｐゴシック"/>
                </a:rPr>
                <a:t>1 Footnote</a:t>
              </a:r>
            </a:p>
          </p:txBody>
        </p:sp>
        <p:sp>
          <p:nvSpPr>
            <p:cNvPr id="69" name="McK 5. Source"/>
            <p:cNvSpPr>
              <a:spLocks noChangeArrowheads="1"/>
            </p:cNvSpPr>
            <p:nvPr/>
          </p:nvSpPr>
          <p:spPr bwMode="auto">
            <a:xfrm>
              <a:off x="75" y="4089"/>
              <a:ext cx="3665" cy="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609600" indent="-609600" defTabSz="895350">
                <a:tabLst>
                  <a:tab pos="612775" algn="l"/>
                </a:tabLst>
              </a:pPr>
              <a:r>
                <a:rPr lang="en-US" sz="1000" dirty="0">
                  <a:solidFill>
                    <a:srgbClr val="FFFFFF"/>
                  </a:solidFill>
                  <a:latin typeface="Arial"/>
                  <a:ea typeface="ＭＳ Ｐゴシック"/>
                </a:rPr>
                <a:t>SOURCE: Source</a:t>
              </a:r>
            </a:p>
          </p:txBody>
        </p:sp>
      </p:grpSp>
      <p:sp>
        <p:nvSpPr>
          <p:cNvPr id="72" name="SlideLogoSeparator"/>
          <p:cNvSpPr>
            <a:spLocks noChangeArrowheads="1"/>
          </p:cNvSpPr>
          <p:nvPr>
            <p:custDataLst>
              <p:tags r:id="rId6"/>
            </p:custDataLst>
          </p:nvPr>
        </p:nvSpPr>
        <p:spPr bwMode="auto">
          <a:xfrm>
            <a:off x="8419112" y="6430669"/>
            <a:ext cx="40076" cy="1825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gn="r" defTabSz="895350"/>
            <a:r>
              <a:rPr lang="en-US" sz="1200" dirty="0">
                <a:solidFill>
                  <a:srgbClr val="FFFFFF"/>
                </a:solidFill>
                <a:latin typeface="Arial"/>
                <a:ea typeface="ＭＳ Ｐゴシック"/>
              </a:rPr>
              <a:t>|</a:t>
            </a:r>
          </a:p>
        </p:txBody>
      </p:sp>
      <p:sp>
        <p:nvSpPr>
          <p:cNvPr id="70" name="Slide Number"/>
          <p:cNvSpPr txBox="1">
            <a:spLocks/>
          </p:cNvSpPr>
          <p:nvPr/>
        </p:nvSpPr>
        <p:spPr bwMode="auto">
          <a:xfrm>
            <a:off x="8553215" y="6459344"/>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fld id="{42C328C1-A84F-4A39-A664-DBA00541A8C6}" type="slidenum">
              <a:rPr lang="en-US" smtClean="0">
                <a:solidFill>
                  <a:srgbClr val="FFFFFF"/>
                </a:solidFill>
                <a:latin typeface="Arial"/>
                <a:ea typeface="ＭＳ Ｐゴシック"/>
              </a:rPr>
              <a:pPr/>
              <a:t>‹#›</a:t>
            </a:fld>
            <a:endParaRPr lang="en-US" dirty="0">
              <a:solidFill>
                <a:srgbClr val="FFFFFF"/>
              </a:solidFill>
              <a:latin typeface="Arial"/>
              <a:ea typeface="ＭＳ Ｐゴシック"/>
            </a:endParaRPr>
          </a:p>
        </p:txBody>
      </p:sp>
    </p:spTree>
    <p:extLst>
      <p:ext uri="{BB962C8B-B14F-4D97-AF65-F5344CB8AC3E}">
        <p14:creationId xmlns="" xmlns:p14="http://schemas.microsoft.com/office/powerpoint/2010/main" val="349552617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timing>
    <p:tnLst>
      <p:par>
        <p:cTn id="1" dur="indefinite" restart="never" nodeType="tmRoot"/>
      </p:par>
    </p:tnLst>
  </p:timing>
  <p:hf hdr="0" ftr="0" dt="0"/>
  <p:txStyles>
    <p:titleStyle>
      <a:lvl1pPr algn="l" defTabSz="895350" rtl="0" eaLnBrk="1" fontAlgn="base" hangingPunct="1">
        <a:spcBef>
          <a:spcPct val="0"/>
        </a:spcBef>
        <a:spcAft>
          <a:spcPct val="0"/>
        </a:spcAft>
        <a:tabLst>
          <a:tab pos="269875" algn="l"/>
        </a:tabLst>
        <a:defRPr sz="1900" b="1" baseline="0">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p:titleStyle>
    <p:body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extLst>
              <p:ext uri="{D42A27DB-BD31-4B8C-83A1-F6EECF244321}">
                <p14:modId xmlns="" xmlns:p14="http://schemas.microsoft.com/office/powerpoint/2010/main" val="3412787202"/>
              </p:ext>
            </p:extLst>
          </p:nvPr>
        </p:nvGraphicFramePr>
        <p:xfrm>
          <a:off x="0" y="0"/>
          <a:ext cx="158750" cy="158750"/>
        </p:xfrm>
        <a:graphic>
          <a:graphicData uri="http://schemas.openxmlformats.org/presentationml/2006/ole">
            <p:oleObj spid="_x0000_s132099" name="think-cell Slide" r:id="rId22" imgW="360" imgH="360" progId="">
              <p:embed/>
            </p:oleObj>
          </a:graphicData>
        </a:graphic>
      </p:graphicFrame>
      <p:sp>
        <p:nvSpPr>
          <p:cNvPr id="1036" name="Rectangle 286"/>
          <p:cNvSpPr>
            <a:spLocks noGrp="1" noChangeArrowheads="1"/>
          </p:cNvSpPr>
          <p:nvPr>
            <p:ph type="body" idx="1"/>
          </p:nvPr>
        </p:nvSpPr>
        <p:spPr bwMode="auto">
          <a:xfrm>
            <a:off x="1452563" y="1951038"/>
            <a:ext cx="4302125" cy="1231106"/>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19" name="Title Placeholder 2"/>
          <p:cNvSpPr>
            <a:spLocks noGrp="1" noChangeArrowheads="1"/>
          </p:cNvSpPr>
          <p:nvPr>
            <p:ph type="title"/>
          </p:nvPr>
        </p:nvSpPr>
        <p:spPr bwMode="auto">
          <a:xfrm>
            <a:off x="119063" y="230188"/>
            <a:ext cx="8618537" cy="292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
        <p:nvSpPr>
          <p:cNvPr id="10" name="McK 1. On-page tracker" hidden="1"/>
          <p:cNvSpPr>
            <a:spLocks noChangeArrowheads="1"/>
          </p:cNvSpPr>
          <p:nvPr/>
        </p:nvSpPr>
        <p:spPr bwMode="auto">
          <a:xfrm>
            <a:off x="119063" y="26988"/>
            <a:ext cx="859210"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1400" dirty="0">
                <a:solidFill>
                  <a:srgbClr val="808080"/>
                </a:solidFill>
                <a:latin typeface="Arial"/>
                <a:ea typeface="ＭＳ Ｐゴシック"/>
              </a:rPr>
              <a:t>TRACKER</a:t>
            </a:r>
          </a:p>
        </p:txBody>
      </p:sp>
      <p:sp>
        <p:nvSpPr>
          <p:cNvPr id="11" name="McK 3. Unit of measure" hidden="1"/>
          <p:cNvSpPr txBox="1">
            <a:spLocks noChangeArrowheads="1"/>
          </p:cNvSpPr>
          <p:nvPr/>
        </p:nvSpPr>
        <p:spPr bwMode="auto">
          <a:xfrm>
            <a:off x="119062" y="531813"/>
            <a:ext cx="8618537" cy="2462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smtClean="0">
                <a:solidFill>
                  <a:srgbClr val="808080"/>
                </a:solidFill>
                <a:latin typeface="Arial"/>
                <a:ea typeface="ＭＳ Ｐゴシック"/>
              </a:rPr>
              <a:t>Unit of measure</a:t>
            </a:r>
          </a:p>
        </p:txBody>
      </p:sp>
      <p:grpSp>
        <p:nvGrpSpPr>
          <p:cNvPr id="15" name="ACET" hidden="1"/>
          <p:cNvGrpSpPr>
            <a:grpSpLocks/>
          </p:cNvGrpSpPr>
          <p:nvPr/>
        </p:nvGrpSpPr>
        <p:grpSpPr bwMode="auto">
          <a:xfrm>
            <a:off x="1452563" y="1346476"/>
            <a:ext cx="4264025" cy="508000"/>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b="1" dirty="0">
                  <a:solidFill>
                    <a:srgbClr val="000000"/>
                  </a:solidFill>
                  <a:latin typeface="Arial"/>
                  <a:ea typeface="ＭＳ Ｐゴシック"/>
                </a:rPr>
                <a:t>Title</a:t>
              </a:r>
            </a:p>
            <a:p>
              <a:r>
                <a:rPr lang="en-US" dirty="0">
                  <a:solidFill>
                    <a:srgbClr val="808080"/>
                  </a:solidFill>
                  <a:latin typeface="Arial"/>
                  <a:ea typeface="ＭＳ Ｐゴシック"/>
                </a:rPr>
                <a:t>Unit of measure</a:t>
              </a:r>
            </a:p>
          </p:txBody>
        </p:sp>
      </p:grpSp>
      <p:grpSp>
        <p:nvGrpSpPr>
          <p:cNvPr id="25" name="LegendBoxes" hidden="1"/>
          <p:cNvGrpSpPr>
            <a:grpSpLocks/>
          </p:cNvGrpSpPr>
          <p:nvPr/>
        </p:nvGrpSpPr>
        <p:grpSpPr bwMode="auto">
          <a:xfrm>
            <a:off x="7974012" y="291387"/>
            <a:ext cx="763588" cy="996951"/>
            <a:chOff x="4936" y="176"/>
            <a:chExt cx="481" cy="628"/>
          </a:xfrm>
        </p:grpSpPr>
        <p:sp>
          <p:nvSpPr>
            <p:cNvPr id="26" name="Legend1"/>
            <p:cNvSpPr>
              <a:spLocks noChangeArrowheads="1"/>
            </p:cNvSpPr>
            <p:nvPr/>
          </p:nvSpPr>
          <p:spPr bwMode="auto">
            <a:xfrm>
              <a:off x="5096" y="176"/>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27"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28" name="Legend2"/>
            <p:cNvSpPr>
              <a:spLocks noChangeArrowheads="1"/>
            </p:cNvSpPr>
            <p:nvPr/>
          </p:nvSpPr>
          <p:spPr bwMode="auto">
            <a:xfrm>
              <a:off x="5096" y="346"/>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29"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30" name="Legend3"/>
            <p:cNvSpPr>
              <a:spLocks noChangeArrowheads="1"/>
            </p:cNvSpPr>
            <p:nvPr/>
          </p:nvSpPr>
          <p:spPr bwMode="auto">
            <a:xfrm>
              <a:off x="5096" y="517"/>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31"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32" name="Legend4"/>
            <p:cNvSpPr>
              <a:spLocks noChangeArrowheads="1"/>
            </p:cNvSpPr>
            <p:nvPr/>
          </p:nvSpPr>
          <p:spPr bwMode="auto">
            <a:xfrm>
              <a:off x="5096" y="688"/>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33"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nvGrpSpPr>
          <p:cNvPr id="34" name="LegendLines" hidden="1"/>
          <p:cNvGrpSpPr>
            <a:grpSpLocks/>
          </p:cNvGrpSpPr>
          <p:nvPr/>
        </p:nvGrpSpPr>
        <p:grpSpPr bwMode="auto">
          <a:xfrm>
            <a:off x="7666037" y="291387"/>
            <a:ext cx="1071563" cy="730251"/>
            <a:chOff x="4750" y="176"/>
            <a:chExt cx="675" cy="460"/>
          </a:xfrm>
        </p:grpSpPr>
        <p:sp>
          <p:nvSpPr>
            <p:cNvPr id="35"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latin typeface="Arial"/>
                <a:ea typeface="ＭＳ Ｐゴシック"/>
              </a:endParaRPr>
            </a:p>
          </p:txBody>
        </p:sp>
        <p:sp>
          <p:nvSpPr>
            <p:cNvPr id="36"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latin typeface="Arial"/>
                <a:ea typeface="ＭＳ Ｐゴシック"/>
              </a:endParaRPr>
            </a:p>
          </p:txBody>
        </p:sp>
        <p:sp>
          <p:nvSpPr>
            <p:cNvPr id="37"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latin typeface="Arial"/>
                <a:ea typeface="ＭＳ Ｐゴシック"/>
              </a:endParaRPr>
            </a:p>
          </p:txBody>
        </p:sp>
        <p:sp>
          <p:nvSpPr>
            <p:cNvPr id="38" name="Legend1"/>
            <p:cNvSpPr>
              <a:spLocks noChangeArrowheads="1"/>
            </p:cNvSpPr>
            <p:nvPr/>
          </p:nvSpPr>
          <p:spPr bwMode="auto">
            <a:xfrm>
              <a:off x="5104" y="176"/>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39" name="Legend2"/>
            <p:cNvSpPr>
              <a:spLocks noChangeArrowheads="1"/>
            </p:cNvSpPr>
            <p:nvPr/>
          </p:nvSpPr>
          <p:spPr bwMode="auto">
            <a:xfrm>
              <a:off x="5104" y="344"/>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40" name="Legend3"/>
            <p:cNvSpPr>
              <a:spLocks noChangeArrowheads="1"/>
            </p:cNvSpPr>
            <p:nvPr/>
          </p:nvSpPr>
          <p:spPr bwMode="auto">
            <a:xfrm>
              <a:off x="5104" y="520"/>
              <a:ext cx="321" cy="1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grpSp>
      <p:grpSp>
        <p:nvGrpSpPr>
          <p:cNvPr id="41" name="McKSticker" hidden="1"/>
          <p:cNvGrpSpPr/>
          <p:nvPr/>
        </p:nvGrpSpPr>
        <p:grpSpPr bwMode="auto">
          <a:xfrm>
            <a:off x="7670705" y="291387"/>
            <a:ext cx="1066895" cy="212366"/>
            <a:chOff x="7673880" y="285750"/>
            <a:chExt cx="1066895" cy="212366"/>
          </a:xfrm>
        </p:grpSpPr>
        <p:sp>
          <p:nvSpPr>
            <p:cNvPr id="42"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350">
                <a:buClr>
                  <a:srgbClr val="000000"/>
                </a:buClr>
              </a:pPr>
              <a:r>
                <a:rPr lang="en-US" sz="1200" dirty="0">
                  <a:solidFill>
                    <a:srgbClr val="808080"/>
                  </a:solidFill>
                  <a:latin typeface="Arial"/>
                  <a:ea typeface="ＭＳ Ｐゴシック"/>
                </a:rPr>
                <a:t>PRELIMINARY</a:t>
              </a:r>
            </a:p>
          </p:txBody>
        </p:sp>
        <p:cxnSp>
          <p:nvCxnSpPr>
            <p:cNvPr id="43" name="AutoShape 31"/>
            <p:cNvCxnSpPr>
              <a:cxnSpLocks noChangeShapeType="1"/>
              <a:stCxn id="42" idx="2"/>
              <a:endCxn id="42"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 xmlns:a14="http://schemas.microsoft.com/office/drawing/2010/main">
                  <a:noFill/>
                </a14:hiddenFill>
              </a:ext>
            </a:extLst>
          </p:spPr>
        </p:cxnSp>
        <p:cxnSp>
          <p:nvCxnSpPr>
            <p:cNvPr id="44" name="AutoShape 32"/>
            <p:cNvCxnSpPr>
              <a:cxnSpLocks noChangeShapeType="1"/>
              <a:stCxn id="42" idx="4"/>
              <a:endCxn id="42"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 xmlns:a14="http://schemas.microsoft.com/office/drawing/2010/main">
                  <a:noFill/>
                </a14:hiddenFill>
              </a:ext>
            </a:extLst>
          </p:spPr>
        </p:cxnSp>
      </p:grpSp>
      <p:grpSp>
        <p:nvGrpSpPr>
          <p:cNvPr id="45" name="LegendMoons" hidden="1"/>
          <p:cNvGrpSpPr/>
          <p:nvPr/>
        </p:nvGrpSpPr>
        <p:grpSpPr bwMode="auto">
          <a:xfrm>
            <a:off x="7907170" y="291387"/>
            <a:ext cx="830430" cy="1306516"/>
            <a:chOff x="6655594" y="273840"/>
            <a:chExt cx="830430" cy="1306516"/>
          </a:xfrm>
        </p:grpSpPr>
        <p:grpSp>
          <p:nvGrpSpPr>
            <p:cNvPr id="46" name="MoonLegend1"/>
            <p:cNvGrpSpPr>
              <a:grpSpLocks noChangeAspect="1"/>
            </p:cNvGrpSpPr>
            <p:nvPr>
              <p:custDataLst>
                <p:tags r:id="rId7"/>
              </p:custDataLst>
            </p:nvPr>
          </p:nvGrpSpPr>
          <p:grpSpPr bwMode="auto">
            <a:xfrm>
              <a:off x="6655594" y="273840"/>
              <a:ext cx="209550" cy="209551"/>
              <a:chOff x="4533" y="183"/>
              <a:chExt cx="144" cy="144"/>
            </a:xfrm>
          </p:grpSpPr>
          <p:sp>
            <p:nvSpPr>
              <p:cNvPr id="64" name="Oval 38"/>
              <p:cNvSpPr>
                <a:spLocks noChangeAspect="1" noChangeArrowheads="1"/>
              </p:cNvSpPr>
              <p:nvPr>
                <p:custDataLst>
                  <p:tags r:id="rId20"/>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65" name="Arc 39"/>
              <p:cNvSpPr>
                <a:spLocks noChangeAspect="1"/>
              </p:cNvSpPr>
              <p:nvPr>
                <p:custDataLst>
                  <p:tags r:id="rId21"/>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nvGrpSpPr>
            <p:cNvPr id="47" name="MoonLegend2"/>
            <p:cNvGrpSpPr>
              <a:grpSpLocks noChangeAspect="1"/>
            </p:cNvGrpSpPr>
            <p:nvPr>
              <p:custDataLst>
                <p:tags r:id="rId8"/>
              </p:custDataLst>
            </p:nvPr>
          </p:nvGrpSpPr>
          <p:grpSpPr bwMode="auto">
            <a:xfrm>
              <a:off x="6655594" y="548081"/>
              <a:ext cx="209550" cy="209551"/>
              <a:chOff x="1694" y="2044"/>
              <a:chExt cx="160" cy="160"/>
            </a:xfrm>
          </p:grpSpPr>
          <p:sp>
            <p:nvSpPr>
              <p:cNvPr id="62" name="Oval 41"/>
              <p:cNvSpPr>
                <a:spLocks noChangeAspect="1" noChangeArrowheads="1"/>
              </p:cNvSpPr>
              <p:nvPr>
                <p:custDataLst>
                  <p:tags r:id="rId18"/>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63" name="Arc 42"/>
              <p:cNvSpPr>
                <a:spLocks noChangeAspect="1"/>
              </p:cNvSpPr>
              <p:nvPr>
                <p:custDataLst>
                  <p:tags r:id="rId19"/>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nvGrpSpPr>
            <p:cNvPr id="48" name="MoonLegend4"/>
            <p:cNvGrpSpPr>
              <a:grpSpLocks noChangeAspect="1"/>
            </p:cNvGrpSpPr>
            <p:nvPr>
              <p:custDataLst>
                <p:tags r:id="rId9"/>
              </p:custDataLst>
            </p:nvPr>
          </p:nvGrpSpPr>
          <p:grpSpPr bwMode="auto">
            <a:xfrm>
              <a:off x="6655594" y="1096563"/>
              <a:ext cx="209550" cy="209551"/>
              <a:chOff x="4495" y="1198"/>
              <a:chExt cx="160" cy="160"/>
            </a:xfrm>
          </p:grpSpPr>
          <p:sp>
            <p:nvSpPr>
              <p:cNvPr id="60" name="Oval 47"/>
              <p:cNvSpPr>
                <a:spLocks noChangeAspect="1" noChangeArrowheads="1"/>
              </p:cNvSpPr>
              <p:nvPr>
                <p:custDataLst>
                  <p:tags r:id="rId16"/>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61" name="Arc 48"/>
              <p:cNvSpPr>
                <a:spLocks noChangeAspect="1"/>
              </p:cNvSpPr>
              <p:nvPr>
                <p:custDataLst>
                  <p:tags r:id="rId17"/>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nvGrpSpPr>
            <p:cNvPr id="49" name="MoonLegend5"/>
            <p:cNvGrpSpPr>
              <a:grpSpLocks noChangeAspect="1"/>
            </p:cNvGrpSpPr>
            <p:nvPr>
              <p:custDataLst>
                <p:tags r:id="rId10"/>
              </p:custDataLst>
            </p:nvPr>
          </p:nvGrpSpPr>
          <p:grpSpPr bwMode="auto">
            <a:xfrm>
              <a:off x="6655594" y="1370805"/>
              <a:ext cx="209550" cy="209551"/>
              <a:chOff x="4495" y="1440"/>
              <a:chExt cx="160" cy="160"/>
            </a:xfrm>
          </p:grpSpPr>
          <p:sp>
            <p:nvSpPr>
              <p:cNvPr id="58" name="Oval 50"/>
              <p:cNvSpPr>
                <a:spLocks noChangeAspect="1" noChangeArrowheads="1"/>
              </p:cNvSpPr>
              <p:nvPr>
                <p:custDataLst>
                  <p:tags r:id="rId14"/>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59" name="Oval 51"/>
              <p:cNvSpPr>
                <a:spLocks noChangeAspect="1" noChangeArrowheads="1"/>
              </p:cNvSpPr>
              <p:nvPr>
                <p:custDataLst>
                  <p:tags r:id="rId15"/>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sp>
          <p:nvSpPr>
            <p:cNvPr id="50"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dirty="0">
                  <a:solidFill>
                    <a:srgbClr val="000000"/>
                  </a:solidFill>
                  <a:latin typeface="Arial"/>
                  <a:ea typeface="ＭＳ Ｐゴシック"/>
                </a:rPr>
                <a:t>Legend</a:t>
              </a:r>
            </a:p>
          </p:txBody>
        </p:sp>
        <p:sp>
          <p:nvSpPr>
            <p:cNvPr id="51"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dirty="0">
                  <a:solidFill>
                    <a:srgbClr val="000000"/>
                  </a:solidFill>
                  <a:latin typeface="Arial"/>
                  <a:ea typeface="ＭＳ Ｐゴシック"/>
                </a:rPr>
                <a:t>Legend</a:t>
              </a:r>
            </a:p>
          </p:txBody>
        </p:sp>
        <p:sp>
          <p:nvSpPr>
            <p:cNvPr id="52"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dirty="0">
                  <a:solidFill>
                    <a:srgbClr val="000000"/>
                  </a:solidFill>
                  <a:latin typeface="Arial"/>
                  <a:ea typeface="ＭＳ Ｐゴシック"/>
                </a:rPr>
                <a:t>Legend</a:t>
              </a:r>
            </a:p>
          </p:txBody>
        </p:sp>
        <p:sp>
          <p:nvSpPr>
            <p:cNvPr id="53"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a:solidFill>
                    <a:srgbClr val="000000"/>
                  </a:solidFill>
                  <a:latin typeface="Arial"/>
                  <a:ea typeface="ＭＳ Ｐゴシック"/>
                </a:rPr>
                <a:t>Legend</a:t>
              </a:r>
            </a:p>
          </p:txBody>
        </p:sp>
        <p:sp>
          <p:nvSpPr>
            <p:cNvPr id="54"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rgbClr val="000000"/>
                </a:buClr>
              </a:pPr>
              <a:r>
                <a:rPr lang="en-US" sz="1200" dirty="0">
                  <a:solidFill>
                    <a:srgbClr val="000000"/>
                  </a:solidFill>
                  <a:latin typeface="Arial"/>
                  <a:ea typeface="ＭＳ Ｐゴシック"/>
                </a:rPr>
                <a:t>Legend</a:t>
              </a:r>
            </a:p>
          </p:txBody>
        </p:sp>
        <p:grpSp>
          <p:nvGrpSpPr>
            <p:cNvPr id="55" name="MoonLegend3"/>
            <p:cNvGrpSpPr>
              <a:grpSpLocks noChangeAspect="1"/>
            </p:cNvGrpSpPr>
            <p:nvPr>
              <p:custDataLst>
                <p:tags r:id="rId11"/>
              </p:custDataLst>
            </p:nvPr>
          </p:nvGrpSpPr>
          <p:grpSpPr bwMode="auto">
            <a:xfrm>
              <a:off x="6655594" y="822322"/>
              <a:ext cx="209550" cy="209551"/>
              <a:chOff x="4495" y="1198"/>
              <a:chExt cx="160" cy="160"/>
            </a:xfrm>
          </p:grpSpPr>
          <p:sp>
            <p:nvSpPr>
              <p:cNvPr id="56" name="Oval 47"/>
              <p:cNvSpPr>
                <a:spLocks noChangeAspect="1" noChangeArrowheads="1"/>
              </p:cNvSpPr>
              <p:nvPr>
                <p:custDataLst>
                  <p:tags r:id="rId12"/>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sp>
            <p:nvSpPr>
              <p:cNvPr id="57" name="Arc 48"/>
              <p:cNvSpPr>
                <a:spLocks noChangeAspect="1"/>
              </p:cNvSpPr>
              <p:nvPr>
                <p:custDataLst>
                  <p:tags r:id="rId13"/>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Arial"/>
                  <a:ea typeface="ＭＳ Ｐゴシック"/>
                </a:endParaRPr>
              </a:p>
            </p:txBody>
          </p:sp>
        </p:grpSp>
      </p:grpSp>
      <p:grpSp>
        <p:nvGrpSpPr>
          <p:cNvPr id="67" name="McK Slide Elements" hidden="1"/>
          <p:cNvGrpSpPr>
            <a:grpSpLocks/>
          </p:cNvGrpSpPr>
          <p:nvPr/>
        </p:nvGrpSpPr>
        <p:grpSpPr bwMode="auto">
          <a:xfrm>
            <a:off x="644893" y="6121107"/>
            <a:ext cx="8094846" cy="492125"/>
            <a:chOff x="75" y="3876"/>
            <a:chExt cx="5103" cy="310"/>
          </a:xfrm>
        </p:grpSpPr>
        <p:sp>
          <p:nvSpPr>
            <p:cNvPr id="68" name="McK 4. Footnote"/>
            <p:cNvSpPr txBox="1">
              <a:spLocks noChangeArrowheads="1"/>
            </p:cNvSpPr>
            <p:nvPr/>
          </p:nvSpPr>
          <p:spPr bwMode="auto">
            <a:xfrm>
              <a:off x="75" y="3876"/>
              <a:ext cx="5103" cy="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dirty="0" smtClean="0">
                  <a:solidFill>
                    <a:srgbClr val="000000"/>
                  </a:solidFill>
                  <a:latin typeface="Arial"/>
                  <a:ea typeface="ＭＳ Ｐゴシック"/>
                </a:rPr>
                <a:t>1 Footnote</a:t>
              </a:r>
            </a:p>
          </p:txBody>
        </p:sp>
        <p:sp>
          <p:nvSpPr>
            <p:cNvPr id="69" name="McK 5. Source"/>
            <p:cNvSpPr>
              <a:spLocks noChangeArrowheads="1"/>
            </p:cNvSpPr>
            <p:nvPr/>
          </p:nvSpPr>
          <p:spPr bwMode="auto">
            <a:xfrm>
              <a:off x="75" y="4089"/>
              <a:ext cx="3665" cy="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609600" indent="-609600" defTabSz="895350">
                <a:tabLst>
                  <a:tab pos="612775" algn="l"/>
                </a:tabLst>
              </a:pPr>
              <a:r>
                <a:rPr lang="en-US" sz="1000" dirty="0">
                  <a:solidFill>
                    <a:srgbClr val="FFFFFF"/>
                  </a:solidFill>
                  <a:latin typeface="Arial"/>
                  <a:ea typeface="ＭＳ Ｐゴシック"/>
                </a:rPr>
                <a:t>SOURCE: Source</a:t>
              </a:r>
            </a:p>
          </p:txBody>
        </p:sp>
      </p:grpSp>
      <p:sp>
        <p:nvSpPr>
          <p:cNvPr id="72" name="SlideLogoSeparator"/>
          <p:cNvSpPr>
            <a:spLocks noChangeArrowheads="1"/>
          </p:cNvSpPr>
          <p:nvPr>
            <p:custDataLst>
              <p:tags r:id="rId6"/>
            </p:custDataLst>
          </p:nvPr>
        </p:nvSpPr>
        <p:spPr bwMode="auto">
          <a:xfrm>
            <a:off x="8419112" y="6430669"/>
            <a:ext cx="40076" cy="1825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gn="r" defTabSz="895350"/>
            <a:r>
              <a:rPr lang="en-US" sz="1200" dirty="0">
                <a:solidFill>
                  <a:srgbClr val="FFFFFF"/>
                </a:solidFill>
                <a:latin typeface="Arial"/>
                <a:ea typeface="ＭＳ Ｐゴシック"/>
              </a:rPr>
              <a:t>|</a:t>
            </a:r>
          </a:p>
        </p:txBody>
      </p:sp>
      <p:sp>
        <p:nvSpPr>
          <p:cNvPr id="70" name="Slide Number"/>
          <p:cNvSpPr txBox="1">
            <a:spLocks/>
          </p:cNvSpPr>
          <p:nvPr/>
        </p:nvSpPr>
        <p:spPr bwMode="auto">
          <a:xfrm>
            <a:off x="8553215" y="6459344"/>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fld id="{42C328C1-A84F-4A39-A664-DBA00541A8C6}" type="slidenum">
              <a:rPr lang="en-US" smtClean="0">
                <a:solidFill>
                  <a:srgbClr val="FFFFFF"/>
                </a:solidFill>
                <a:latin typeface="Arial"/>
                <a:ea typeface="ＭＳ Ｐゴシック"/>
              </a:rPr>
              <a:pPr/>
              <a:t>‹#›</a:t>
            </a:fld>
            <a:endParaRPr lang="en-US" dirty="0">
              <a:solidFill>
                <a:srgbClr val="FFFFFF"/>
              </a:solidFill>
              <a:latin typeface="Arial"/>
              <a:ea typeface="ＭＳ Ｐゴシック"/>
            </a:endParaRPr>
          </a:p>
        </p:txBody>
      </p:sp>
    </p:spTree>
    <p:extLst>
      <p:ext uri="{BB962C8B-B14F-4D97-AF65-F5344CB8AC3E}">
        <p14:creationId xmlns="" xmlns:p14="http://schemas.microsoft.com/office/powerpoint/2010/main" val="254857787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Lst>
  <p:timing>
    <p:tnLst>
      <p:par>
        <p:cTn id="1" dur="indefinite" restart="never" nodeType="tmRoot"/>
      </p:par>
    </p:tnLst>
  </p:timing>
  <p:hf hdr="0" ftr="0" dt="0"/>
  <p:txStyles>
    <p:titleStyle>
      <a:lvl1pPr algn="l" defTabSz="895350" rtl="0" eaLnBrk="1" fontAlgn="base" hangingPunct="1">
        <a:spcBef>
          <a:spcPct val="0"/>
        </a:spcBef>
        <a:spcAft>
          <a:spcPct val="0"/>
        </a:spcAft>
        <a:tabLst>
          <a:tab pos="269875" algn="l"/>
        </a:tabLst>
        <a:defRPr sz="1900" b="1" baseline="0">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p:titleStyle>
    <p:bodyStyle>
      <a:lvl1pPr marL="0" indent="0" algn="l" defTabSz="89535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tags" Target="../tags/tag304.xml"/><Relationship Id="rId13" Type="http://schemas.openxmlformats.org/officeDocument/2006/relationships/tags" Target="../tags/tag309.xml"/><Relationship Id="rId3" Type="http://schemas.openxmlformats.org/officeDocument/2006/relationships/tags" Target="../tags/tag299.xml"/><Relationship Id="rId7" Type="http://schemas.openxmlformats.org/officeDocument/2006/relationships/tags" Target="../tags/tag303.xml"/><Relationship Id="rId12" Type="http://schemas.openxmlformats.org/officeDocument/2006/relationships/tags" Target="../tags/tag308.xml"/><Relationship Id="rId2" Type="http://schemas.openxmlformats.org/officeDocument/2006/relationships/tags" Target="../tags/tag298.xml"/><Relationship Id="rId16" Type="http://schemas.openxmlformats.org/officeDocument/2006/relationships/image" Target="../media/image9.png"/><Relationship Id="rId1" Type="http://schemas.openxmlformats.org/officeDocument/2006/relationships/tags" Target="../tags/tag297.xml"/><Relationship Id="rId6" Type="http://schemas.openxmlformats.org/officeDocument/2006/relationships/tags" Target="../tags/tag302.xml"/><Relationship Id="rId11" Type="http://schemas.openxmlformats.org/officeDocument/2006/relationships/tags" Target="../tags/tag307.xml"/><Relationship Id="rId5" Type="http://schemas.openxmlformats.org/officeDocument/2006/relationships/tags" Target="../tags/tag301.xml"/><Relationship Id="rId15" Type="http://schemas.openxmlformats.org/officeDocument/2006/relationships/slideLayout" Target="../slideLayouts/slideLayout2.xml"/><Relationship Id="rId10" Type="http://schemas.openxmlformats.org/officeDocument/2006/relationships/tags" Target="../tags/tag306.xml"/><Relationship Id="rId4" Type="http://schemas.openxmlformats.org/officeDocument/2006/relationships/tags" Target="../tags/tag300.xml"/><Relationship Id="rId9" Type="http://schemas.openxmlformats.org/officeDocument/2006/relationships/tags" Target="../tags/tag305.xml"/><Relationship Id="rId14" Type="http://schemas.openxmlformats.org/officeDocument/2006/relationships/tags" Target="../tags/tag310.xml"/></Relationships>
</file>

<file path=ppt/slides/_rels/slide11.xml.rels><?xml version="1.0" encoding="UTF-8" standalone="yes"?>
<Relationships xmlns="http://schemas.openxmlformats.org/package/2006/relationships"><Relationship Id="rId8" Type="http://schemas.openxmlformats.org/officeDocument/2006/relationships/tags" Target="../tags/tag317.xml"/><Relationship Id="rId13" Type="http://schemas.openxmlformats.org/officeDocument/2006/relationships/tags" Target="../tags/tag322.xml"/><Relationship Id="rId18" Type="http://schemas.openxmlformats.org/officeDocument/2006/relationships/notesSlide" Target="../notesSlides/notesSlide6.xml"/><Relationship Id="rId3" Type="http://schemas.openxmlformats.org/officeDocument/2006/relationships/tags" Target="../tags/tag312.xml"/><Relationship Id="rId7" Type="http://schemas.openxmlformats.org/officeDocument/2006/relationships/tags" Target="../tags/tag316.xml"/><Relationship Id="rId12" Type="http://schemas.openxmlformats.org/officeDocument/2006/relationships/tags" Target="../tags/tag321.xml"/><Relationship Id="rId17" Type="http://schemas.openxmlformats.org/officeDocument/2006/relationships/slideLayout" Target="../slideLayouts/slideLayout2.xml"/><Relationship Id="rId2" Type="http://schemas.openxmlformats.org/officeDocument/2006/relationships/tags" Target="../tags/tag311.xml"/><Relationship Id="rId16" Type="http://schemas.openxmlformats.org/officeDocument/2006/relationships/tags" Target="../tags/tag325.xml"/><Relationship Id="rId20" Type="http://schemas.openxmlformats.org/officeDocument/2006/relationships/oleObject" Target="../embeddings/oleObject14.bin"/><Relationship Id="rId1" Type="http://schemas.openxmlformats.org/officeDocument/2006/relationships/vmlDrawing" Target="../drawings/vmlDrawing14.vml"/><Relationship Id="rId6" Type="http://schemas.openxmlformats.org/officeDocument/2006/relationships/tags" Target="../tags/tag315.xml"/><Relationship Id="rId11" Type="http://schemas.openxmlformats.org/officeDocument/2006/relationships/tags" Target="../tags/tag320.xml"/><Relationship Id="rId5" Type="http://schemas.openxmlformats.org/officeDocument/2006/relationships/tags" Target="../tags/tag314.xml"/><Relationship Id="rId15" Type="http://schemas.openxmlformats.org/officeDocument/2006/relationships/tags" Target="../tags/tag324.xml"/><Relationship Id="rId10" Type="http://schemas.openxmlformats.org/officeDocument/2006/relationships/tags" Target="../tags/tag319.xml"/><Relationship Id="rId19" Type="http://schemas.openxmlformats.org/officeDocument/2006/relationships/image" Target="../media/image21.png"/><Relationship Id="rId4" Type="http://schemas.openxmlformats.org/officeDocument/2006/relationships/tags" Target="../tags/tag313.xml"/><Relationship Id="rId9" Type="http://schemas.openxmlformats.org/officeDocument/2006/relationships/tags" Target="../tags/tag318.xml"/><Relationship Id="rId14" Type="http://schemas.openxmlformats.org/officeDocument/2006/relationships/tags" Target="../tags/tag323.xml"/></Relationships>
</file>

<file path=ppt/slides/_rels/slide12.xml.rels><?xml version="1.0" encoding="UTF-8" standalone="yes"?>
<Relationships xmlns="http://schemas.openxmlformats.org/package/2006/relationships"><Relationship Id="rId26" Type="http://schemas.openxmlformats.org/officeDocument/2006/relationships/tags" Target="../tags/tag350.xml"/><Relationship Id="rId21" Type="http://schemas.openxmlformats.org/officeDocument/2006/relationships/tags" Target="../tags/tag345.xml"/><Relationship Id="rId42" Type="http://schemas.openxmlformats.org/officeDocument/2006/relationships/tags" Target="../tags/tag366.xml"/><Relationship Id="rId47" Type="http://schemas.openxmlformats.org/officeDocument/2006/relationships/tags" Target="../tags/tag371.xml"/><Relationship Id="rId63" Type="http://schemas.openxmlformats.org/officeDocument/2006/relationships/tags" Target="../tags/tag387.xml"/><Relationship Id="rId68" Type="http://schemas.openxmlformats.org/officeDocument/2006/relationships/tags" Target="../tags/tag392.xml"/><Relationship Id="rId84" Type="http://schemas.openxmlformats.org/officeDocument/2006/relationships/tags" Target="../tags/tag408.xml"/><Relationship Id="rId89" Type="http://schemas.openxmlformats.org/officeDocument/2006/relationships/tags" Target="../tags/tag413.xml"/><Relationship Id="rId2" Type="http://schemas.openxmlformats.org/officeDocument/2006/relationships/tags" Target="../tags/tag326.xml"/><Relationship Id="rId16" Type="http://schemas.openxmlformats.org/officeDocument/2006/relationships/tags" Target="../tags/tag340.xml"/><Relationship Id="rId29" Type="http://schemas.openxmlformats.org/officeDocument/2006/relationships/tags" Target="../tags/tag353.xml"/><Relationship Id="rId107" Type="http://schemas.openxmlformats.org/officeDocument/2006/relationships/image" Target="../media/image9.png"/><Relationship Id="rId11" Type="http://schemas.openxmlformats.org/officeDocument/2006/relationships/tags" Target="../tags/tag335.xml"/><Relationship Id="rId24" Type="http://schemas.openxmlformats.org/officeDocument/2006/relationships/tags" Target="../tags/tag348.xml"/><Relationship Id="rId32" Type="http://schemas.openxmlformats.org/officeDocument/2006/relationships/tags" Target="../tags/tag356.xml"/><Relationship Id="rId37" Type="http://schemas.openxmlformats.org/officeDocument/2006/relationships/tags" Target="../tags/tag361.xml"/><Relationship Id="rId40" Type="http://schemas.openxmlformats.org/officeDocument/2006/relationships/tags" Target="../tags/tag364.xml"/><Relationship Id="rId45" Type="http://schemas.openxmlformats.org/officeDocument/2006/relationships/tags" Target="../tags/tag369.xml"/><Relationship Id="rId53" Type="http://schemas.openxmlformats.org/officeDocument/2006/relationships/tags" Target="../tags/tag377.xml"/><Relationship Id="rId58" Type="http://schemas.openxmlformats.org/officeDocument/2006/relationships/tags" Target="../tags/tag382.xml"/><Relationship Id="rId66" Type="http://schemas.openxmlformats.org/officeDocument/2006/relationships/tags" Target="../tags/tag390.xml"/><Relationship Id="rId74" Type="http://schemas.openxmlformats.org/officeDocument/2006/relationships/tags" Target="../tags/tag398.xml"/><Relationship Id="rId79" Type="http://schemas.openxmlformats.org/officeDocument/2006/relationships/tags" Target="../tags/tag403.xml"/><Relationship Id="rId87" Type="http://schemas.openxmlformats.org/officeDocument/2006/relationships/tags" Target="../tags/tag411.xml"/><Relationship Id="rId102" Type="http://schemas.openxmlformats.org/officeDocument/2006/relationships/tags" Target="../tags/tag426.xml"/><Relationship Id="rId5" Type="http://schemas.openxmlformats.org/officeDocument/2006/relationships/tags" Target="../tags/tag329.xml"/><Relationship Id="rId61" Type="http://schemas.openxmlformats.org/officeDocument/2006/relationships/tags" Target="../tags/tag385.xml"/><Relationship Id="rId82" Type="http://schemas.openxmlformats.org/officeDocument/2006/relationships/tags" Target="../tags/tag406.xml"/><Relationship Id="rId90" Type="http://schemas.openxmlformats.org/officeDocument/2006/relationships/tags" Target="../tags/tag414.xml"/><Relationship Id="rId95" Type="http://schemas.openxmlformats.org/officeDocument/2006/relationships/tags" Target="../tags/tag419.xml"/><Relationship Id="rId19" Type="http://schemas.openxmlformats.org/officeDocument/2006/relationships/tags" Target="../tags/tag343.xml"/><Relationship Id="rId14" Type="http://schemas.openxmlformats.org/officeDocument/2006/relationships/tags" Target="../tags/tag338.xml"/><Relationship Id="rId22" Type="http://schemas.openxmlformats.org/officeDocument/2006/relationships/tags" Target="../tags/tag346.xml"/><Relationship Id="rId27" Type="http://schemas.openxmlformats.org/officeDocument/2006/relationships/tags" Target="../tags/tag351.xml"/><Relationship Id="rId30" Type="http://schemas.openxmlformats.org/officeDocument/2006/relationships/tags" Target="../tags/tag354.xml"/><Relationship Id="rId35" Type="http://schemas.openxmlformats.org/officeDocument/2006/relationships/tags" Target="../tags/tag359.xml"/><Relationship Id="rId43" Type="http://schemas.openxmlformats.org/officeDocument/2006/relationships/tags" Target="../tags/tag367.xml"/><Relationship Id="rId48" Type="http://schemas.openxmlformats.org/officeDocument/2006/relationships/tags" Target="../tags/tag372.xml"/><Relationship Id="rId56" Type="http://schemas.openxmlformats.org/officeDocument/2006/relationships/tags" Target="../tags/tag380.xml"/><Relationship Id="rId64" Type="http://schemas.openxmlformats.org/officeDocument/2006/relationships/tags" Target="../tags/tag388.xml"/><Relationship Id="rId69" Type="http://schemas.openxmlformats.org/officeDocument/2006/relationships/tags" Target="../tags/tag393.xml"/><Relationship Id="rId77" Type="http://schemas.openxmlformats.org/officeDocument/2006/relationships/tags" Target="../tags/tag401.xml"/><Relationship Id="rId100" Type="http://schemas.openxmlformats.org/officeDocument/2006/relationships/tags" Target="../tags/tag424.xml"/><Relationship Id="rId105" Type="http://schemas.openxmlformats.org/officeDocument/2006/relationships/tags" Target="../tags/tag429.xml"/><Relationship Id="rId8" Type="http://schemas.openxmlformats.org/officeDocument/2006/relationships/tags" Target="../tags/tag332.xml"/><Relationship Id="rId51" Type="http://schemas.openxmlformats.org/officeDocument/2006/relationships/tags" Target="../tags/tag375.xml"/><Relationship Id="rId72" Type="http://schemas.openxmlformats.org/officeDocument/2006/relationships/tags" Target="../tags/tag396.xml"/><Relationship Id="rId80" Type="http://schemas.openxmlformats.org/officeDocument/2006/relationships/tags" Target="../tags/tag404.xml"/><Relationship Id="rId85" Type="http://schemas.openxmlformats.org/officeDocument/2006/relationships/tags" Target="../tags/tag409.xml"/><Relationship Id="rId93" Type="http://schemas.openxmlformats.org/officeDocument/2006/relationships/tags" Target="../tags/tag417.xml"/><Relationship Id="rId98" Type="http://schemas.openxmlformats.org/officeDocument/2006/relationships/tags" Target="../tags/tag422.xml"/><Relationship Id="rId3" Type="http://schemas.openxmlformats.org/officeDocument/2006/relationships/tags" Target="../tags/tag327.xml"/><Relationship Id="rId12" Type="http://schemas.openxmlformats.org/officeDocument/2006/relationships/tags" Target="../tags/tag336.xml"/><Relationship Id="rId17" Type="http://schemas.openxmlformats.org/officeDocument/2006/relationships/tags" Target="../tags/tag341.xml"/><Relationship Id="rId25" Type="http://schemas.openxmlformats.org/officeDocument/2006/relationships/tags" Target="../tags/tag349.xml"/><Relationship Id="rId33" Type="http://schemas.openxmlformats.org/officeDocument/2006/relationships/tags" Target="../tags/tag357.xml"/><Relationship Id="rId38" Type="http://schemas.openxmlformats.org/officeDocument/2006/relationships/tags" Target="../tags/tag362.xml"/><Relationship Id="rId46" Type="http://schemas.openxmlformats.org/officeDocument/2006/relationships/tags" Target="../tags/tag370.xml"/><Relationship Id="rId59" Type="http://schemas.openxmlformats.org/officeDocument/2006/relationships/tags" Target="../tags/tag383.xml"/><Relationship Id="rId67" Type="http://schemas.openxmlformats.org/officeDocument/2006/relationships/tags" Target="../tags/tag391.xml"/><Relationship Id="rId103" Type="http://schemas.openxmlformats.org/officeDocument/2006/relationships/tags" Target="../tags/tag427.xml"/><Relationship Id="rId108" Type="http://schemas.openxmlformats.org/officeDocument/2006/relationships/oleObject" Target="../embeddings/oleObject15.bin"/><Relationship Id="rId20" Type="http://schemas.openxmlformats.org/officeDocument/2006/relationships/tags" Target="../tags/tag344.xml"/><Relationship Id="rId41" Type="http://schemas.openxmlformats.org/officeDocument/2006/relationships/tags" Target="../tags/tag365.xml"/><Relationship Id="rId54" Type="http://schemas.openxmlformats.org/officeDocument/2006/relationships/tags" Target="../tags/tag378.xml"/><Relationship Id="rId62" Type="http://schemas.openxmlformats.org/officeDocument/2006/relationships/tags" Target="../tags/tag386.xml"/><Relationship Id="rId70" Type="http://schemas.openxmlformats.org/officeDocument/2006/relationships/tags" Target="../tags/tag394.xml"/><Relationship Id="rId75" Type="http://schemas.openxmlformats.org/officeDocument/2006/relationships/tags" Target="../tags/tag399.xml"/><Relationship Id="rId83" Type="http://schemas.openxmlformats.org/officeDocument/2006/relationships/tags" Target="../tags/tag407.xml"/><Relationship Id="rId88" Type="http://schemas.openxmlformats.org/officeDocument/2006/relationships/tags" Target="../tags/tag412.xml"/><Relationship Id="rId91" Type="http://schemas.openxmlformats.org/officeDocument/2006/relationships/tags" Target="../tags/tag415.xml"/><Relationship Id="rId96" Type="http://schemas.openxmlformats.org/officeDocument/2006/relationships/tags" Target="../tags/tag420.xml"/><Relationship Id="rId1" Type="http://schemas.openxmlformats.org/officeDocument/2006/relationships/vmlDrawing" Target="../drawings/vmlDrawing15.vml"/><Relationship Id="rId6" Type="http://schemas.openxmlformats.org/officeDocument/2006/relationships/tags" Target="../tags/tag330.xml"/><Relationship Id="rId15" Type="http://schemas.openxmlformats.org/officeDocument/2006/relationships/tags" Target="../tags/tag339.xml"/><Relationship Id="rId23" Type="http://schemas.openxmlformats.org/officeDocument/2006/relationships/tags" Target="../tags/tag347.xml"/><Relationship Id="rId28" Type="http://schemas.openxmlformats.org/officeDocument/2006/relationships/tags" Target="../tags/tag352.xml"/><Relationship Id="rId36" Type="http://schemas.openxmlformats.org/officeDocument/2006/relationships/tags" Target="../tags/tag360.xml"/><Relationship Id="rId49" Type="http://schemas.openxmlformats.org/officeDocument/2006/relationships/tags" Target="../tags/tag373.xml"/><Relationship Id="rId57" Type="http://schemas.openxmlformats.org/officeDocument/2006/relationships/tags" Target="../tags/tag381.xml"/><Relationship Id="rId106" Type="http://schemas.openxmlformats.org/officeDocument/2006/relationships/slideLayout" Target="../slideLayouts/slideLayout2.xml"/><Relationship Id="rId10" Type="http://schemas.openxmlformats.org/officeDocument/2006/relationships/tags" Target="../tags/tag334.xml"/><Relationship Id="rId31" Type="http://schemas.openxmlformats.org/officeDocument/2006/relationships/tags" Target="../tags/tag355.xml"/><Relationship Id="rId44" Type="http://schemas.openxmlformats.org/officeDocument/2006/relationships/tags" Target="../tags/tag368.xml"/><Relationship Id="rId52" Type="http://schemas.openxmlformats.org/officeDocument/2006/relationships/tags" Target="../tags/tag376.xml"/><Relationship Id="rId60" Type="http://schemas.openxmlformats.org/officeDocument/2006/relationships/tags" Target="../tags/tag384.xml"/><Relationship Id="rId65" Type="http://schemas.openxmlformats.org/officeDocument/2006/relationships/tags" Target="../tags/tag389.xml"/><Relationship Id="rId73" Type="http://schemas.openxmlformats.org/officeDocument/2006/relationships/tags" Target="../tags/tag397.xml"/><Relationship Id="rId78" Type="http://schemas.openxmlformats.org/officeDocument/2006/relationships/tags" Target="../tags/tag402.xml"/><Relationship Id="rId81" Type="http://schemas.openxmlformats.org/officeDocument/2006/relationships/tags" Target="../tags/tag405.xml"/><Relationship Id="rId86" Type="http://schemas.openxmlformats.org/officeDocument/2006/relationships/tags" Target="../tags/tag410.xml"/><Relationship Id="rId94" Type="http://schemas.openxmlformats.org/officeDocument/2006/relationships/tags" Target="../tags/tag418.xml"/><Relationship Id="rId99" Type="http://schemas.openxmlformats.org/officeDocument/2006/relationships/tags" Target="../tags/tag423.xml"/><Relationship Id="rId101" Type="http://schemas.openxmlformats.org/officeDocument/2006/relationships/tags" Target="../tags/tag425.xml"/><Relationship Id="rId4" Type="http://schemas.openxmlformats.org/officeDocument/2006/relationships/tags" Target="../tags/tag328.xml"/><Relationship Id="rId9" Type="http://schemas.openxmlformats.org/officeDocument/2006/relationships/tags" Target="../tags/tag333.xml"/><Relationship Id="rId13" Type="http://schemas.openxmlformats.org/officeDocument/2006/relationships/tags" Target="../tags/tag337.xml"/><Relationship Id="rId18" Type="http://schemas.openxmlformats.org/officeDocument/2006/relationships/tags" Target="../tags/tag342.xml"/><Relationship Id="rId39" Type="http://schemas.openxmlformats.org/officeDocument/2006/relationships/tags" Target="../tags/tag363.xml"/><Relationship Id="rId109" Type="http://schemas.openxmlformats.org/officeDocument/2006/relationships/image" Target="../media/image23.png"/><Relationship Id="rId34" Type="http://schemas.openxmlformats.org/officeDocument/2006/relationships/tags" Target="../tags/tag358.xml"/><Relationship Id="rId50" Type="http://schemas.openxmlformats.org/officeDocument/2006/relationships/tags" Target="../tags/tag374.xml"/><Relationship Id="rId55" Type="http://schemas.openxmlformats.org/officeDocument/2006/relationships/tags" Target="../tags/tag379.xml"/><Relationship Id="rId76" Type="http://schemas.openxmlformats.org/officeDocument/2006/relationships/tags" Target="../tags/tag400.xml"/><Relationship Id="rId97" Type="http://schemas.openxmlformats.org/officeDocument/2006/relationships/tags" Target="../tags/tag421.xml"/><Relationship Id="rId104" Type="http://schemas.openxmlformats.org/officeDocument/2006/relationships/tags" Target="../tags/tag428.xml"/><Relationship Id="rId7" Type="http://schemas.openxmlformats.org/officeDocument/2006/relationships/tags" Target="../tags/tag331.xml"/><Relationship Id="rId71" Type="http://schemas.openxmlformats.org/officeDocument/2006/relationships/tags" Target="../tags/tag395.xml"/><Relationship Id="rId92" Type="http://schemas.openxmlformats.org/officeDocument/2006/relationships/tags" Target="../tags/tag416.xml"/></Relationships>
</file>

<file path=ppt/slides/_rels/slide13.xml.rels><?xml version="1.0" encoding="UTF-8" standalone="yes"?>
<Relationships xmlns="http://schemas.openxmlformats.org/package/2006/relationships"><Relationship Id="rId8" Type="http://schemas.openxmlformats.org/officeDocument/2006/relationships/tags" Target="../tags/tag437.xml"/><Relationship Id="rId13" Type="http://schemas.openxmlformats.org/officeDocument/2006/relationships/tags" Target="../tags/tag442.xml"/><Relationship Id="rId3" Type="http://schemas.openxmlformats.org/officeDocument/2006/relationships/tags" Target="../tags/tag432.xml"/><Relationship Id="rId7" Type="http://schemas.openxmlformats.org/officeDocument/2006/relationships/tags" Target="../tags/tag436.xml"/><Relationship Id="rId12" Type="http://schemas.openxmlformats.org/officeDocument/2006/relationships/tags" Target="../tags/tag441.xml"/><Relationship Id="rId2" Type="http://schemas.openxmlformats.org/officeDocument/2006/relationships/tags" Target="../tags/tag431.xml"/><Relationship Id="rId16" Type="http://schemas.openxmlformats.org/officeDocument/2006/relationships/image" Target="../media/image9.png"/><Relationship Id="rId1" Type="http://schemas.openxmlformats.org/officeDocument/2006/relationships/tags" Target="../tags/tag430.xml"/><Relationship Id="rId6" Type="http://schemas.openxmlformats.org/officeDocument/2006/relationships/tags" Target="../tags/tag435.xml"/><Relationship Id="rId11" Type="http://schemas.openxmlformats.org/officeDocument/2006/relationships/tags" Target="../tags/tag440.xml"/><Relationship Id="rId5" Type="http://schemas.openxmlformats.org/officeDocument/2006/relationships/tags" Target="../tags/tag434.xml"/><Relationship Id="rId15" Type="http://schemas.openxmlformats.org/officeDocument/2006/relationships/notesSlide" Target="../notesSlides/notesSlide7.xml"/><Relationship Id="rId10" Type="http://schemas.openxmlformats.org/officeDocument/2006/relationships/tags" Target="../tags/tag439.xml"/><Relationship Id="rId4" Type="http://schemas.openxmlformats.org/officeDocument/2006/relationships/tags" Target="../tags/tag433.xml"/><Relationship Id="rId9" Type="http://schemas.openxmlformats.org/officeDocument/2006/relationships/tags" Target="../tags/tag438.xml"/><Relationship Id="rId1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png"/><Relationship Id="rId7" Type="http://schemas.openxmlformats.org/officeDocument/2006/relationships/diagramColors" Target="../diagrams/colors1.xml"/><Relationship Id="rId2" Type="http://schemas.openxmlformats.org/officeDocument/2006/relationships/slideLayout" Target="../slideLayouts/slideLayout8.xml"/><Relationship Id="rId1" Type="http://schemas.openxmlformats.org/officeDocument/2006/relationships/tags" Target="../tags/tag44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444.xml"/><Relationship Id="rId5" Type="http://schemas.openxmlformats.org/officeDocument/2006/relationships/hyperlink" Target="http://open.suny.edu/" TargetMode="Externa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77.xml"/><Relationship Id="rId7" Type="http://schemas.openxmlformats.org/officeDocument/2006/relationships/tags" Target="../tags/tag81.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5" Type="http://schemas.openxmlformats.org/officeDocument/2006/relationships/tags" Target="../tags/tag79.xml"/><Relationship Id="rId4" Type="http://schemas.openxmlformats.org/officeDocument/2006/relationships/tags" Target="../tags/tag78.xml"/><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tags" Target="../tags/tag8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tags" Target="../tags/tag89.xml"/><Relationship Id="rId13" Type="http://schemas.openxmlformats.org/officeDocument/2006/relationships/tags" Target="../tags/tag94.xml"/><Relationship Id="rId18" Type="http://schemas.openxmlformats.org/officeDocument/2006/relationships/tags" Target="../tags/tag99.xml"/><Relationship Id="rId26" Type="http://schemas.openxmlformats.org/officeDocument/2006/relationships/tags" Target="../tags/tag107.xml"/><Relationship Id="rId3" Type="http://schemas.openxmlformats.org/officeDocument/2006/relationships/tags" Target="../tags/tag84.xml"/><Relationship Id="rId21" Type="http://schemas.openxmlformats.org/officeDocument/2006/relationships/tags" Target="../tags/tag102.xml"/><Relationship Id="rId34" Type="http://schemas.openxmlformats.org/officeDocument/2006/relationships/image" Target="../media/image14.jpeg"/><Relationship Id="rId7" Type="http://schemas.openxmlformats.org/officeDocument/2006/relationships/tags" Target="../tags/tag88.xml"/><Relationship Id="rId12" Type="http://schemas.openxmlformats.org/officeDocument/2006/relationships/tags" Target="../tags/tag93.xml"/><Relationship Id="rId17" Type="http://schemas.openxmlformats.org/officeDocument/2006/relationships/tags" Target="../tags/tag98.xml"/><Relationship Id="rId25" Type="http://schemas.openxmlformats.org/officeDocument/2006/relationships/tags" Target="../tags/tag106.xml"/><Relationship Id="rId33" Type="http://schemas.openxmlformats.org/officeDocument/2006/relationships/image" Target="../media/image13.jpeg"/><Relationship Id="rId2" Type="http://schemas.openxmlformats.org/officeDocument/2006/relationships/tags" Target="../tags/tag83.xml"/><Relationship Id="rId16" Type="http://schemas.openxmlformats.org/officeDocument/2006/relationships/tags" Target="../tags/tag97.xml"/><Relationship Id="rId20" Type="http://schemas.openxmlformats.org/officeDocument/2006/relationships/tags" Target="../tags/tag101.xml"/><Relationship Id="rId29" Type="http://schemas.openxmlformats.org/officeDocument/2006/relationships/oleObject" Target="../embeddings/oleObject9.bin"/><Relationship Id="rId1" Type="http://schemas.openxmlformats.org/officeDocument/2006/relationships/vmlDrawing" Target="../drawings/vmlDrawing9.vml"/><Relationship Id="rId6" Type="http://schemas.openxmlformats.org/officeDocument/2006/relationships/tags" Target="../tags/tag87.xml"/><Relationship Id="rId11" Type="http://schemas.openxmlformats.org/officeDocument/2006/relationships/tags" Target="../tags/tag92.xml"/><Relationship Id="rId24" Type="http://schemas.openxmlformats.org/officeDocument/2006/relationships/tags" Target="../tags/tag105.xml"/><Relationship Id="rId32" Type="http://schemas.openxmlformats.org/officeDocument/2006/relationships/image" Target="../media/image12.jpeg"/><Relationship Id="rId5" Type="http://schemas.openxmlformats.org/officeDocument/2006/relationships/tags" Target="../tags/tag86.xml"/><Relationship Id="rId15" Type="http://schemas.openxmlformats.org/officeDocument/2006/relationships/tags" Target="../tags/tag96.xml"/><Relationship Id="rId23" Type="http://schemas.openxmlformats.org/officeDocument/2006/relationships/tags" Target="../tags/tag104.xml"/><Relationship Id="rId28" Type="http://schemas.openxmlformats.org/officeDocument/2006/relationships/image" Target="../media/image9.png"/><Relationship Id="rId10" Type="http://schemas.openxmlformats.org/officeDocument/2006/relationships/tags" Target="../tags/tag91.xml"/><Relationship Id="rId19" Type="http://schemas.openxmlformats.org/officeDocument/2006/relationships/tags" Target="../tags/tag100.xml"/><Relationship Id="rId31" Type="http://schemas.openxmlformats.org/officeDocument/2006/relationships/image" Target="../media/image11.jpeg"/><Relationship Id="rId4" Type="http://schemas.openxmlformats.org/officeDocument/2006/relationships/tags" Target="../tags/tag85.xml"/><Relationship Id="rId9" Type="http://schemas.openxmlformats.org/officeDocument/2006/relationships/tags" Target="../tags/tag90.xml"/><Relationship Id="rId14" Type="http://schemas.openxmlformats.org/officeDocument/2006/relationships/tags" Target="../tags/tag95.xml"/><Relationship Id="rId22" Type="http://schemas.openxmlformats.org/officeDocument/2006/relationships/tags" Target="../tags/tag103.xml"/><Relationship Id="rId27" Type="http://schemas.openxmlformats.org/officeDocument/2006/relationships/slideLayout" Target="../slideLayouts/slideLayout2.xml"/><Relationship Id="rId30"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tags" Target="../tags/tag114.xml"/><Relationship Id="rId13" Type="http://schemas.openxmlformats.org/officeDocument/2006/relationships/tags" Target="../tags/tag119.xml"/><Relationship Id="rId18" Type="http://schemas.openxmlformats.org/officeDocument/2006/relationships/oleObject" Target="../embeddings/oleObject10.bin"/><Relationship Id="rId3" Type="http://schemas.openxmlformats.org/officeDocument/2006/relationships/tags" Target="../tags/tag109.xml"/><Relationship Id="rId21" Type="http://schemas.openxmlformats.org/officeDocument/2006/relationships/image" Target="../media/image18.jpeg"/><Relationship Id="rId7" Type="http://schemas.openxmlformats.org/officeDocument/2006/relationships/tags" Target="../tags/tag113.xml"/><Relationship Id="rId12" Type="http://schemas.openxmlformats.org/officeDocument/2006/relationships/tags" Target="../tags/tag118.xml"/><Relationship Id="rId17" Type="http://schemas.openxmlformats.org/officeDocument/2006/relationships/image" Target="../media/image9.png"/><Relationship Id="rId2" Type="http://schemas.openxmlformats.org/officeDocument/2006/relationships/tags" Target="../tags/tag108.xml"/><Relationship Id="rId16" Type="http://schemas.openxmlformats.org/officeDocument/2006/relationships/notesSlide" Target="../notesSlides/notesSlide3.xml"/><Relationship Id="rId20" Type="http://schemas.openxmlformats.org/officeDocument/2006/relationships/image" Target="../media/image17.jpeg"/><Relationship Id="rId1" Type="http://schemas.openxmlformats.org/officeDocument/2006/relationships/vmlDrawing" Target="../drawings/vmlDrawing10.vml"/><Relationship Id="rId6" Type="http://schemas.openxmlformats.org/officeDocument/2006/relationships/tags" Target="../tags/tag112.xml"/><Relationship Id="rId11" Type="http://schemas.openxmlformats.org/officeDocument/2006/relationships/tags" Target="../tags/tag117.xml"/><Relationship Id="rId5" Type="http://schemas.openxmlformats.org/officeDocument/2006/relationships/tags" Target="../tags/tag111.xml"/><Relationship Id="rId15" Type="http://schemas.openxmlformats.org/officeDocument/2006/relationships/slideLayout" Target="../slideLayouts/slideLayout2.xml"/><Relationship Id="rId23" Type="http://schemas.openxmlformats.org/officeDocument/2006/relationships/image" Target="../media/image20.jpeg"/><Relationship Id="rId10" Type="http://schemas.openxmlformats.org/officeDocument/2006/relationships/tags" Target="../tags/tag116.xml"/><Relationship Id="rId19" Type="http://schemas.openxmlformats.org/officeDocument/2006/relationships/image" Target="../media/image16.jpeg"/><Relationship Id="rId4" Type="http://schemas.openxmlformats.org/officeDocument/2006/relationships/tags" Target="../tags/tag110.xml"/><Relationship Id="rId9" Type="http://schemas.openxmlformats.org/officeDocument/2006/relationships/tags" Target="../tags/tag115.xml"/><Relationship Id="rId14" Type="http://schemas.openxmlformats.org/officeDocument/2006/relationships/tags" Target="../tags/tag120.xml"/><Relationship Id="rId22"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image" Target="../media/image21.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tags" Target="../tags/tag130.xml"/><Relationship Id="rId13" Type="http://schemas.openxmlformats.org/officeDocument/2006/relationships/tags" Target="../tags/tag135.xml"/><Relationship Id="rId18" Type="http://schemas.openxmlformats.org/officeDocument/2006/relationships/tags" Target="../tags/tag140.xml"/><Relationship Id="rId3" Type="http://schemas.openxmlformats.org/officeDocument/2006/relationships/tags" Target="../tags/tag125.xml"/><Relationship Id="rId21" Type="http://schemas.openxmlformats.org/officeDocument/2006/relationships/notesSlide" Target="../notesSlides/notesSlide5.xml"/><Relationship Id="rId7" Type="http://schemas.openxmlformats.org/officeDocument/2006/relationships/tags" Target="../tags/tag129.xml"/><Relationship Id="rId12" Type="http://schemas.openxmlformats.org/officeDocument/2006/relationships/tags" Target="../tags/tag134.xml"/><Relationship Id="rId17" Type="http://schemas.openxmlformats.org/officeDocument/2006/relationships/tags" Target="../tags/tag139.xml"/><Relationship Id="rId2" Type="http://schemas.openxmlformats.org/officeDocument/2006/relationships/tags" Target="../tags/tag124.xml"/><Relationship Id="rId16" Type="http://schemas.openxmlformats.org/officeDocument/2006/relationships/tags" Target="../tags/tag138.xml"/><Relationship Id="rId20"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tags" Target="../tags/tag128.xml"/><Relationship Id="rId11" Type="http://schemas.openxmlformats.org/officeDocument/2006/relationships/tags" Target="../tags/tag133.xml"/><Relationship Id="rId5" Type="http://schemas.openxmlformats.org/officeDocument/2006/relationships/tags" Target="../tags/tag127.xml"/><Relationship Id="rId15" Type="http://schemas.openxmlformats.org/officeDocument/2006/relationships/tags" Target="../tags/tag137.xml"/><Relationship Id="rId23" Type="http://schemas.openxmlformats.org/officeDocument/2006/relationships/oleObject" Target="../embeddings/oleObject11.bin"/><Relationship Id="rId10" Type="http://schemas.openxmlformats.org/officeDocument/2006/relationships/tags" Target="../tags/tag132.xml"/><Relationship Id="rId19" Type="http://schemas.openxmlformats.org/officeDocument/2006/relationships/tags" Target="../tags/tag141.xml"/><Relationship Id="rId4" Type="http://schemas.openxmlformats.org/officeDocument/2006/relationships/tags" Target="../tags/tag126.xml"/><Relationship Id="rId9" Type="http://schemas.openxmlformats.org/officeDocument/2006/relationships/tags" Target="../tags/tag131.xml"/><Relationship Id="rId14" Type="http://schemas.openxmlformats.org/officeDocument/2006/relationships/tags" Target="../tags/tag136.xml"/><Relationship Id="rId22" Type="http://schemas.openxmlformats.org/officeDocument/2006/relationships/image" Target="../media/image21.png"/></Relationships>
</file>

<file path=ppt/slides/_rels/slide8.xml.rels><?xml version="1.0" encoding="UTF-8" standalone="yes"?>
<Relationships xmlns="http://schemas.openxmlformats.org/package/2006/relationships"><Relationship Id="rId13" Type="http://schemas.openxmlformats.org/officeDocument/2006/relationships/tags" Target="../tags/tag153.xml"/><Relationship Id="rId18" Type="http://schemas.openxmlformats.org/officeDocument/2006/relationships/tags" Target="../tags/tag158.xml"/><Relationship Id="rId26" Type="http://schemas.openxmlformats.org/officeDocument/2006/relationships/tags" Target="../tags/tag166.xml"/><Relationship Id="rId39" Type="http://schemas.openxmlformats.org/officeDocument/2006/relationships/tags" Target="../tags/tag179.xml"/><Relationship Id="rId21" Type="http://schemas.openxmlformats.org/officeDocument/2006/relationships/tags" Target="../tags/tag161.xml"/><Relationship Id="rId34" Type="http://schemas.openxmlformats.org/officeDocument/2006/relationships/tags" Target="../tags/tag174.xml"/><Relationship Id="rId42" Type="http://schemas.openxmlformats.org/officeDocument/2006/relationships/tags" Target="../tags/tag182.xml"/><Relationship Id="rId47" Type="http://schemas.openxmlformats.org/officeDocument/2006/relationships/tags" Target="../tags/tag187.xml"/><Relationship Id="rId50" Type="http://schemas.openxmlformats.org/officeDocument/2006/relationships/tags" Target="../tags/tag190.xml"/><Relationship Id="rId55" Type="http://schemas.openxmlformats.org/officeDocument/2006/relationships/oleObject" Target="../embeddings/oleObject12.bin"/><Relationship Id="rId7" Type="http://schemas.openxmlformats.org/officeDocument/2006/relationships/tags" Target="../tags/tag147.xml"/><Relationship Id="rId12" Type="http://schemas.openxmlformats.org/officeDocument/2006/relationships/tags" Target="../tags/tag152.xml"/><Relationship Id="rId17" Type="http://schemas.openxmlformats.org/officeDocument/2006/relationships/tags" Target="../tags/tag157.xml"/><Relationship Id="rId25" Type="http://schemas.openxmlformats.org/officeDocument/2006/relationships/tags" Target="../tags/tag165.xml"/><Relationship Id="rId33" Type="http://schemas.openxmlformats.org/officeDocument/2006/relationships/tags" Target="../tags/tag173.xml"/><Relationship Id="rId38" Type="http://schemas.openxmlformats.org/officeDocument/2006/relationships/tags" Target="../tags/tag178.xml"/><Relationship Id="rId46" Type="http://schemas.openxmlformats.org/officeDocument/2006/relationships/tags" Target="../tags/tag186.xml"/><Relationship Id="rId2" Type="http://schemas.openxmlformats.org/officeDocument/2006/relationships/tags" Target="../tags/tag142.xml"/><Relationship Id="rId16" Type="http://schemas.openxmlformats.org/officeDocument/2006/relationships/tags" Target="../tags/tag156.xml"/><Relationship Id="rId20" Type="http://schemas.openxmlformats.org/officeDocument/2006/relationships/tags" Target="../tags/tag160.xml"/><Relationship Id="rId29" Type="http://schemas.openxmlformats.org/officeDocument/2006/relationships/tags" Target="../tags/tag169.xml"/><Relationship Id="rId41" Type="http://schemas.openxmlformats.org/officeDocument/2006/relationships/tags" Target="../tags/tag181.xml"/><Relationship Id="rId54" Type="http://schemas.openxmlformats.org/officeDocument/2006/relationships/image" Target="../media/image9.png"/><Relationship Id="rId1" Type="http://schemas.openxmlformats.org/officeDocument/2006/relationships/vmlDrawing" Target="../drawings/vmlDrawing12.vml"/><Relationship Id="rId6" Type="http://schemas.openxmlformats.org/officeDocument/2006/relationships/tags" Target="../tags/tag146.xml"/><Relationship Id="rId11" Type="http://schemas.openxmlformats.org/officeDocument/2006/relationships/tags" Target="../tags/tag151.xml"/><Relationship Id="rId24" Type="http://schemas.openxmlformats.org/officeDocument/2006/relationships/tags" Target="../tags/tag164.xml"/><Relationship Id="rId32" Type="http://schemas.openxmlformats.org/officeDocument/2006/relationships/tags" Target="../tags/tag172.xml"/><Relationship Id="rId37" Type="http://schemas.openxmlformats.org/officeDocument/2006/relationships/tags" Target="../tags/tag177.xml"/><Relationship Id="rId40" Type="http://schemas.openxmlformats.org/officeDocument/2006/relationships/tags" Target="../tags/tag180.xml"/><Relationship Id="rId45" Type="http://schemas.openxmlformats.org/officeDocument/2006/relationships/tags" Target="../tags/tag185.xml"/><Relationship Id="rId53" Type="http://schemas.openxmlformats.org/officeDocument/2006/relationships/slideLayout" Target="../slideLayouts/slideLayout2.xml"/><Relationship Id="rId5" Type="http://schemas.openxmlformats.org/officeDocument/2006/relationships/tags" Target="../tags/tag145.xml"/><Relationship Id="rId15" Type="http://schemas.openxmlformats.org/officeDocument/2006/relationships/tags" Target="../tags/tag155.xml"/><Relationship Id="rId23" Type="http://schemas.openxmlformats.org/officeDocument/2006/relationships/tags" Target="../tags/tag163.xml"/><Relationship Id="rId28" Type="http://schemas.openxmlformats.org/officeDocument/2006/relationships/tags" Target="../tags/tag168.xml"/><Relationship Id="rId36" Type="http://schemas.openxmlformats.org/officeDocument/2006/relationships/tags" Target="../tags/tag176.xml"/><Relationship Id="rId49" Type="http://schemas.openxmlformats.org/officeDocument/2006/relationships/tags" Target="../tags/tag189.xml"/><Relationship Id="rId10" Type="http://schemas.openxmlformats.org/officeDocument/2006/relationships/tags" Target="../tags/tag150.xml"/><Relationship Id="rId19" Type="http://schemas.openxmlformats.org/officeDocument/2006/relationships/tags" Target="../tags/tag159.xml"/><Relationship Id="rId31" Type="http://schemas.openxmlformats.org/officeDocument/2006/relationships/tags" Target="../tags/tag171.xml"/><Relationship Id="rId44" Type="http://schemas.openxmlformats.org/officeDocument/2006/relationships/tags" Target="../tags/tag184.xml"/><Relationship Id="rId52" Type="http://schemas.openxmlformats.org/officeDocument/2006/relationships/tags" Target="../tags/tag192.xml"/><Relationship Id="rId4" Type="http://schemas.openxmlformats.org/officeDocument/2006/relationships/tags" Target="../tags/tag144.xml"/><Relationship Id="rId9" Type="http://schemas.openxmlformats.org/officeDocument/2006/relationships/tags" Target="../tags/tag149.xml"/><Relationship Id="rId14" Type="http://schemas.openxmlformats.org/officeDocument/2006/relationships/tags" Target="../tags/tag154.xml"/><Relationship Id="rId22" Type="http://schemas.openxmlformats.org/officeDocument/2006/relationships/tags" Target="../tags/tag162.xml"/><Relationship Id="rId27" Type="http://schemas.openxmlformats.org/officeDocument/2006/relationships/tags" Target="../tags/tag167.xml"/><Relationship Id="rId30" Type="http://schemas.openxmlformats.org/officeDocument/2006/relationships/tags" Target="../tags/tag170.xml"/><Relationship Id="rId35" Type="http://schemas.openxmlformats.org/officeDocument/2006/relationships/tags" Target="../tags/tag175.xml"/><Relationship Id="rId43" Type="http://schemas.openxmlformats.org/officeDocument/2006/relationships/tags" Target="../tags/tag183.xml"/><Relationship Id="rId48" Type="http://schemas.openxmlformats.org/officeDocument/2006/relationships/tags" Target="../tags/tag188.xml"/><Relationship Id="rId56" Type="http://schemas.openxmlformats.org/officeDocument/2006/relationships/image" Target="../media/image23.png"/><Relationship Id="rId8" Type="http://schemas.openxmlformats.org/officeDocument/2006/relationships/tags" Target="../tags/tag148.xml"/><Relationship Id="rId51" Type="http://schemas.openxmlformats.org/officeDocument/2006/relationships/tags" Target="../tags/tag191.xml"/><Relationship Id="rId3" Type="http://schemas.openxmlformats.org/officeDocument/2006/relationships/tags" Target="../tags/tag143.xml"/></Relationships>
</file>

<file path=ppt/slides/_rels/slide9.xml.rels><?xml version="1.0" encoding="UTF-8" standalone="yes"?>
<Relationships xmlns="http://schemas.openxmlformats.org/package/2006/relationships"><Relationship Id="rId26" Type="http://schemas.openxmlformats.org/officeDocument/2006/relationships/tags" Target="../tags/tag217.xml"/><Relationship Id="rId21" Type="http://schemas.openxmlformats.org/officeDocument/2006/relationships/tags" Target="../tags/tag212.xml"/><Relationship Id="rId42" Type="http://schemas.openxmlformats.org/officeDocument/2006/relationships/tags" Target="../tags/tag233.xml"/><Relationship Id="rId47" Type="http://schemas.openxmlformats.org/officeDocument/2006/relationships/tags" Target="../tags/tag238.xml"/><Relationship Id="rId63" Type="http://schemas.openxmlformats.org/officeDocument/2006/relationships/tags" Target="../tags/tag254.xml"/><Relationship Id="rId68" Type="http://schemas.openxmlformats.org/officeDocument/2006/relationships/tags" Target="../tags/tag259.xml"/><Relationship Id="rId84" Type="http://schemas.openxmlformats.org/officeDocument/2006/relationships/tags" Target="../tags/tag275.xml"/><Relationship Id="rId89" Type="http://schemas.openxmlformats.org/officeDocument/2006/relationships/tags" Target="../tags/tag280.xml"/><Relationship Id="rId2" Type="http://schemas.openxmlformats.org/officeDocument/2006/relationships/tags" Target="../tags/tag193.xml"/><Relationship Id="rId16" Type="http://schemas.openxmlformats.org/officeDocument/2006/relationships/tags" Target="../tags/tag207.xml"/><Relationship Id="rId29" Type="http://schemas.openxmlformats.org/officeDocument/2006/relationships/tags" Target="../tags/tag220.xml"/><Relationship Id="rId107" Type="http://schemas.openxmlformats.org/officeDocument/2006/relationships/image" Target="../media/image9.png"/><Relationship Id="rId11" Type="http://schemas.openxmlformats.org/officeDocument/2006/relationships/tags" Target="../tags/tag202.xml"/><Relationship Id="rId24" Type="http://schemas.openxmlformats.org/officeDocument/2006/relationships/tags" Target="../tags/tag215.xml"/><Relationship Id="rId32" Type="http://schemas.openxmlformats.org/officeDocument/2006/relationships/tags" Target="../tags/tag223.xml"/><Relationship Id="rId37" Type="http://schemas.openxmlformats.org/officeDocument/2006/relationships/tags" Target="../tags/tag228.xml"/><Relationship Id="rId40" Type="http://schemas.openxmlformats.org/officeDocument/2006/relationships/tags" Target="../tags/tag231.xml"/><Relationship Id="rId45" Type="http://schemas.openxmlformats.org/officeDocument/2006/relationships/tags" Target="../tags/tag236.xml"/><Relationship Id="rId53" Type="http://schemas.openxmlformats.org/officeDocument/2006/relationships/tags" Target="../tags/tag244.xml"/><Relationship Id="rId58" Type="http://schemas.openxmlformats.org/officeDocument/2006/relationships/tags" Target="../tags/tag249.xml"/><Relationship Id="rId66" Type="http://schemas.openxmlformats.org/officeDocument/2006/relationships/tags" Target="../tags/tag257.xml"/><Relationship Id="rId74" Type="http://schemas.openxmlformats.org/officeDocument/2006/relationships/tags" Target="../tags/tag265.xml"/><Relationship Id="rId79" Type="http://schemas.openxmlformats.org/officeDocument/2006/relationships/tags" Target="../tags/tag270.xml"/><Relationship Id="rId87" Type="http://schemas.openxmlformats.org/officeDocument/2006/relationships/tags" Target="../tags/tag278.xml"/><Relationship Id="rId102" Type="http://schemas.openxmlformats.org/officeDocument/2006/relationships/tags" Target="../tags/tag293.xml"/><Relationship Id="rId5" Type="http://schemas.openxmlformats.org/officeDocument/2006/relationships/tags" Target="../tags/tag196.xml"/><Relationship Id="rId61" Type="http://schemas.openxmlformats.org/officeDocument/2006/relationships/tags" Target="../tags/tag252.xml"/><Relationship Id="rId82" Type="http://schemas.openxmlformats.org/officeDocument/2006/relationships/tags" Target="../tags/tag273.xml"/><Relationship Id="rId90" Type="http://schemas.openxmlformats.org/officeDocument/2006/relationships/tags" Target="../tags/tag281.xml"/><Relationship Id="rId95" Type="http://schemas.openxmlformats.org/officeDocument/2006/relationships/tags" Target="../tags/tag286.xml"/><Relationship Id="rId19" Type="http://schemas.openxmlformats.org/officeDocument/2006/relationships/tags" Target="../tags/tag210.xml"/><Relationship Id="rId14" Type="http://schemas.openxmlformats.org/officeDocument/2006/relationships/tags" Target="../tags/tag205.xml"/><Relationship Id="rId22" Type="http://schemas.openxmlformats.org/officeDocument/2006/relationships/tags" Target="../tags/tag213.xml"/><Relationship Id="rId27" Type="http://schemas.openxmlformats.org/officeDocument/2006/relationships/tags" Target="../tags/tag218.xml"/><Relationship Id="rId30" Type="http://schemas.openxmlformats.org/officeDocument/2006/relationships/tags" Target="../tags/tag221.xml"/><Relationship Id="rId35" Type="http://schemas.openxmlformats.org/officeDocument/2006/relationships/tags" Target="../tags/tag226.xml"/><Relationship Id="rId43" Type="http://schemas.openxmlformats.org/officeDocument/2006/relationships/tags" Target="../tags/tag234.xml"/><Relationship Id="rId48" Type="http://schemas.openxmlformats.org/officeDocument/2006/relationships/tags" Target="../tags/tag239.xml"/><Relationship Id="rId56" Type="http://schemas.openxmlformats.org/officeDocument/2006/relationships/tags" Target="../tags/tag247.xml"/><Relationship Id="rId64" Type="http://schemas.openxmlformats.org/officeDocument/2006/relationships/tags" Target="../tags/tag255.xml"/><Relationship Id="rId69" Type="http://schemas.openxmlformats.org/officeDocument/2006/relationships/tags" Target="../tags/tag260.xml"/><Relationship Id="rId77" Type="http://schemas.openxmlformats.org/officeDocument/2006/relationships/tags" Target="../tags/tag268.xml"/><Relationship Id="rId100" Type="http://schemas.openxmlformats.org/officeDocument/2006/relationships/tags" Target="../tags/tag291.xml"/><Relationship Id="rId105" Type="http://schemas.openxmlformats.org/officeDocument/2006/relationships/tags" Target="../tags/tag296.xml"/><Relationship Id="rId8" Type="http://schemas.openxmlformats.org/officeDocument/2006/relationships/tags" Target="../tags/tag199.xml"/><Relationship Id="rId51" Type="http://schemas.openxmlformats.org/officeDocument/2006/relationships/tags" Target="../tags/tag242.xml"/><Relationship Id="rId72" Type="http://schemas.openxmlformats.org/officeDocument/2006/relationships/tags" Target="../tags/tag263.xml"/><Relationship Id="rId80" Type="http://schemas.openxmlformats.org/officeDocument/2006/relationships/tags" Target="../tags/tag271.xml"/><Relationship Id="rId85" Type="http://schemas.openxmlformats.org/officeDocument/2006/relationships/tags" Target="../tags/tag276.xml"/><Relationship Id="rId93" Type="http://schemas.openxmlformats.org/officeDocument/2006/relationships/tags" Target="../tags/tag284.xml"/><Relationship Id="rId98" Type="http://schemas.openxmlformats.org/officeDocument/2006/relationships/tags" Target="../tags/tag289.xml"/><Relationship Id="rId3" Type="http://schemas.openxmlformats.org/officeDocument/2006/relationships/tags" Target="../tags/tag194.xml"/><Relationship Id="rId12" Type="http://schemas.openxmlformats.org/officeDocument/2006/relationships/tags" Target="../tags/tag203.xml"/><Relationship Id="rId17" Type="http://schemas.openxmlformats.org/officeDocument/2006/relationships/tags" Target="../tags/tag208.xml"/><Relationship Id="rId25" Type="http://schemas.openxmlformats.org/officeDocument/2006/relationships/tags" Target="../tags/tag216.xml"/><Relationship Id="rId33" Type="http://schemas.openxmlformats.org/officeDocument/2006/relationships/tags" Target="../tags/tag224.xml"/><Relationship Id="rId38" Type="http://schemas.openxmlformats.org/officeDocument/2006/relationships/tags" Target="../tags/tag229.xml"/><Relationship Id="rId46" Type="http://schemas.openxmlformats.org/officeDocument/2006/relationships/tags" Target="../tags/tag237.xml"/><Relationship Id="rId59" Type="http://schemas.openxmlformats.org/officeDocument/2006/relationships/tags" Target="../tags/tag250.xml"/><Relationship Id="rId67" Type="http://schemas.openxmlformats.org/officeDocument/2006/relationships/tags" Target="../tags/tag258.xml"/><Relationship Id="rId103" Type="http://schemas.openxmlformats.org/officeDocument/2006/relationships/tags" Target="../tags/tag294.xml"/><Relationship Id="rId108" Type="http://schemas.openxmlformats.org/officeDocument/2006/relationships/oleObject" Target="../embeddings/oleObject13.bin"/><Relationship Id="rId20" Type="http://schemas.openxmlformats.org/officeDocument/2006/relationships/tags" Target="../tags/tag211.xml"/><Relationship Id="rId41" Type="http://schemas.openxmlformats.org/officeDocument/2006/relationships/tags" Target="../tags/tag232.xml"/><Relationship Id="rId54" Type="http://schemas.openxmlformats.org/officeDocument/2006/relationships/tags" Target="../tags/tag245.xml"/><Relationship Id="rId62" Type="http://schemas.openxmlformats.org/officeDocument/2006/relationships/tags" Target="../tags/tag253.xml"/><Relationship Id="rId70" Type="http://schemas.openxmlformats.org/officeDocument/2006/relationships/tags" Target="../tags/tag261.xml"/><Relationship Id="rId75" Type="http://schemas.openxmlformats.org/officeDocument/2006/relationships/tags" Target="../tags/tag266.xml"/><Relationship Id="rId83" Type="http://schemas.openxmlformats.org/officeDocument/2006/relationships/tags" Target="../tags/tag274.xml"/><Relationship Id="rId88" Type="http://schemas.openxmlformats.org/officeDocument/2006/relationships/tags" Target="../tags/tag279.xml"/><Relationship Id="rId91" Type="http://schemas.openxmlformats.org/officeDocument/2006/relationships/tags" Target="../tags/tag282.xml"/><Relationship Id="rId96" Type="http://schemas.openxmlformats.org/officeDocument/2006/relationships/tags" Target="../tags/tag287.xml"/><Relationship Id="rId1" Type="http://schemas.openxmlformats.org/officeDocument/2006/relationships/vmlDrawing" Target="../drawings/vmlDrawing13.vml"/><Relationship Id="rId6" Type="http://schemas.openxmlformats.org/officeDocument/2006/relationships/tags" Target="../tags/tag197.xml"/><Relationship Id="rId15" Type="http://schemas.openxmlformats.org/officeDocument/2006/relationships/tags" Target="../tags/tag206.xml"/><Relationship Id="rId23" Type="http://schemas.openxmlformats.org/officeDocument/2006/relationships/tags" Target="../tags/tag214.xml"/><Relationship Id="rId28" Type="http://schemas.openxmlformats.org/officeDocument/2006/relationships/tags" Target="../tags/tag219.xml"/><Relationship Id="rId36" Type="http://schemas.openxmlformats.org/officeDocument/2006/relationships/tags" Target="../tags/tag227.xml"/><Relationship Id="rId49" Type="http://schemas.openxmlformats.org/officeDocument/2006/relationships/tags" Target="../tags/tag240.xml"/><Relationship Id="rId57" Type="http://schemas.openxmlformats.org/officeDocument/2006/relationships/tags" Target="../tags/tag248.xml"/><Relationship Id="rId106" Type="http://schemas.openxmlformats.org/officeDocument/2006/relationships/slideLayout" Target="../slideLayouts/slideLayout2.xml"/><Relationship Id="rId10" Type="http://schemas.openxmlformats.org/officeDocument/2006/relationships/tags" Target="../tags/tag201.xml"/><Relationship Id="rId31" Type="http://schemas.openxmlformats.org/officeDocument/2006/relationships/tags" Target="../tags/tag222.xml"/><Relationship Id="rId44" Type="http://schemas.openxmlformats.org/officeDocument/2006/relationships/tags" Target="../tags/tag235.xml"/><Relationship Id="rId52" Type="http://schemas.openxmlformats.org/officeDocument/2006/relationships/tags" Target="../tags/tag243.xml"/><Relationship Id="rId60" Type="http://schemas.openxmlformats.org/officeDocument/2006/relationships/tags" Target="../tags/tag251.xml"/><Relationship Id="rId65" Type="http://schemas.openxmlformats.org/officeDocument/2006/relationships/tags" Target="../tags/tag256.xml"/><Relationship Id="rId73" Type="http://schemas.openxmlformats.org/officeDocument/2006/relationships/tags" Target="../tags/tag264.xml"/><Relationship Id="rId78" Type="http://schemas.openxmlformats.org/officeDocument/2006/relationships/tags" Target="../tags/tag269.xml"/><Relationship Id="rId81" Type="http://schemas.openxmlformats.org/officeDocument/2006/relationships/tags" Target="../tags/tag272.xml"/><Relationship Id="rId86" Type="http://schemas.openxmlformats.org/officeDocument/2006/relationships/tags" Target="../tags/tag277.xml"/><Relationship Id="rId94" Type="http://schemas.openxmlformats.org/officeDocument/2006/relationships/tags" Target="../tags/tag285.xml"/><Relationship Id="rId99" Type="http://schemas.openxmlformats.org/officeDocument/2006/relationships/tags" Target="../tags/tag290.xml"/><Relationship Id="rId101" Type="http://schemas.openxmlformats.org/officeDocument/2006/relationships/tags" Target="../tags/tag292.xml"/><Relationship Id="rId4" Type="http://schemas.openxmlformats.org/officeDocument/2006/relationships/tags" Target="../tags/tag195.xml"/><Relationship Id="rId9" Type="http://schemas.openxmlformats.org/officeDocument/2006/relationships/tags" Target="../tags/tag200.xml"/><Relationship Id="rId13" Type="http://schemas.openxmlformats.org/officeDocument/2006/relationships/tags" Target="../tags/tag204.xml"/><Relationship Id="rId18" Type="http://schemas.openxmlformats.org/officeDocument/2006/relationships/tags" Target="../tags/tag209.xml"/><Relationship Id="rId39" Type="http://schemas.openxmlformats.org/officeDocument/2006/relationships/tags" Target="../tags/tag230.xml"/><Relationship Id="rId109" Type="http://schemas.openxmlformats.org/officeDocument/2006/relationships/image" Target="../media/image23.png"/><Relationship Id="rId34" Type="http://schemas.openxmlformats.org/officeDocument/2006/relationships/tags" Target="../tags/tag225.xml"/><Relationship Id="rId50" Type="http://schemas.openxmlformats.org/officeDocument/2006/relationships/tags" Target="../tags/tag241.xml"/><Relationship Id="rId55" Type="http://schemas.openxmlformats.org/officeDocument/2006/relationships/tags" Target="../tags/tag246.xml"/><Relationship Id="rId76" Type="http://schemas.openxmlformats.org/officeDocument/2006/relationships/tags" Target="../tags/tag267.xml"/><Relationship Id="rId97" Type="http://schemas.openxmlformats.org/officeDocument/2006/relationships/tags" Target="../tags/tag288.xml"/><Relationship Id="rId104" Type="http://schemas.openxmlformats.org/officeDocument/2006/relationships/tags" Target="../tags/tag295.xml"/><Relationship Id="rId7" Type="http://schemas.openxmlformats.org/officeDocument/2006/relationships/tags" Target="../tags/tag198.xml"/><Relationship Id="rId71" Type="http://schemas.openxmlformats.org/officeDocument/2006/relationships/tags" Target="../tags/tag262.xml"/><Relationship Id="rId92" Type="http://schemas.openxmlformats.org/officeDocument/2006/relationships/tags" Target="../tags/tag28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51092" y="3023147"/>
            <a:ext cx="5974292" cy="1205820"/>
          </a:xfrm>
        </p:spPr>
        <p:txBody>
          <a:bodyPr>
            <a:normAutofit fontScale="90000"/>
          </a:bodyPr>
          <a:lstStyle/>
          <a:p>
            <a:r>
              <a:rPr lang="en-US" sz="3900" dirty="0">
                <a:latin typeface="Arial" pitchFamily="34" charset="0"/>
                <a:cs typeface="Arial" pitchFamily="34" charset="0"/>
              </a:rPr>
              <a:t>Open SUNY</a:t>
            </a:r>
            <a:r>
              <a:rPr lang="en-US" sz="2400" dirty="0">
                <a:latin typeface="Arial" pitchFamily="34" charset="0"/>
                <a:cs typeface="Arial" pitchFamily="34" charset="0"/>
              </a:rPr>
              <a:t>: Working together to step up our contribution to student access, completion and success </a:t>
            </a:r>
          </a:p>
        </p:txBody>
      </p:sp>
      <p:sp>
        <p:nvSpPr>
          <p:cNvPr id="3" name="Subtitle 2"/>
          <p:cNvSpPr>
            <a:spLocks noGrp="1"/>
          </p:cNvSpPr>
          <p:nvPr>
            <p:ph type="subTitle" idx="1"/>
          </p:nvPr>
        </p:nvSpPr>
        <p:spPr>
          <a:xfrm>
            <a:off x="2651092" y="4520535"/>
            <a:ext cx="5974292" cy="1717710"/>
          </a:xfrm>
        </p:spPr>
        <p:txBody>
          <a:bodyPr>
            <a:normAutofit/>
          </a:bodyPr>
          <a:lstStyle/>
          <a:p>
            <a:r>
              <a:rPr lang="en-US" sz="2000" dirty="0" smtClean="0">
                <a:latin typeface="Arial" pitchFamily="34" charset="0"/>
                <a:cs typeface="Arial" pitchFamily="34" charset="0"/>
              </a:rPr>
              <a:t>University Faculty Senate</a:t>
            </a:r>
          </a:p>
          <a:p>
            <a:r>
              <a:rPr lang="en-US" sz="2000" dirty="0" smtClean="0">
                <a:latin typeface="Arial" pitchFamily="34" charset="0"/>
                <a:cs typeface="Arial" pitchFamily="34" charset="0"/>
              </a:rPr>
              <a:t>October 2013</a:t>
            </a:r>
            <a:endParaRPr lang="en-US" sz="2000" dirty="0">
              <a:latin typeface="Arial" pitchFamily="34" charset="0"/>
              <a:cs typeface="Arial" pitchFamily="34" charset="0"/>
            </a:endParaRPr>
          </a:p>
        </p:txBody>
      </p:sp>
    </p:spTree>
    <p:extLst>
      <p:ext uri="{BB962C8B-B14F-4D97-AF65-F5344CB8AC3E}">
        <p14:creationId xmlns="" xmlns:p14="http://schemas.microsoft.com/office/powerpoint/2010/main" val="2548089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6"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78874" y="175769"/>
            <a:ext cx="4604951" cy="877163"/>
          </a:xfrm>
        </p:spPr>
        <p:txBody>
          <a:bodyPr/>
          <a:lstStyle/>
          <a:p>
            <a:pPr algn="just"/>
            <a:r>
              <a:rPr lang="en-US" dirty="0" smtClean="0">
                <a:solidFill>
                  <a:schemeClr val="bg1"/>
                </a:solidFill>
              </a:rPr>
              <a:t>Open SUNY will focus on working through the business model and </a:t>
            </a:r>
            <a:br>
              <a:rPr lang="en-US" dirty="0" smtClean="0">
                <a:solidFill>
                  <a:schemeClr val="bg1"/>
                </a:solidFill>
              </a:rPr>
            </a:br>
            <a:r>
              <a:rPr lang="en-US" dirty="0" smtClean="0">
                <a:solidFill>
                  <a:schemeClr val="bg1"/>
                </a:solidFill>
              </a:rPr>
              <a:t>cross-registration/cross-listing issues</a:t>
            </a:r>
            <a:endParaRPr lang="en-US" dirty="0">
              <a:solidFill>
                <a:schemeClr val="bg1"/>
              </a:solidFill>
            </a:endParaRPr>
          </a:p>
        </p:txBody>
      </p:sp>
      <p:sp>
        <p:nvSpPr>
          <p:cNvPr id="11" name="Rectangle 10"/>
          <p:cNvSpPr/>
          <p:nvPr/>
        </p:nvSpPr>
        <p:spPr>
          <a:xfrm>
            <a:off x="4025015" y="1813885"/>
            <a:ext cx="4479925" cy="707886"/>
          </a:xfrm>
          <a:prstGeom prst="rect">
            <a:avLst/>
          </a:prstGeom>
        </p:spPr>
        <p:txBody>
          <a:bodyPr>
            <a:spAutoFit/>
          </a:bodyPr>
          <a:lstStyle/>
          <a:p>
            <a:pPr marL="742950" lvl="1" indent="-285750">
              <a:spcBef>
                <a:spcPts val="1200"/>
              </a:spcBef>
              <a:buFont typeface="Wingdings" charset="2"/>
              <a:buChar char="§"/>
            </a:pPr>
            <a:endParaRPr lang="en-US" sz="1500" dirty="0" smtClean="0"/>
          </a:p>
          <a:p>
            <a:pPr marL="742950" lvl="1" indent="-285750">
              <a:spcBef>
                <a:spcPts val="1200"/>
              </a:spcBef>
              <a:buFont typeface="Wingdings" charset="2"/>
              <a:buChar char="§"/>
            </a:pPr>
            <a:endParaRPr lang="en-US" sz="1500" b="1" dirty="0"/>
          </a:p>
        </p:txBody>
      </p:sp>
      <p:sp>
        <p:nvSpPr>
          <p:cNvPr id="43" name="Rectangle 19"/>
          <p:cNvSpPr>
            <a:spLocks noChangeArrowheads="1"/>
          </p:cNvSpPr>
          <p:nvPr>
            <p:custDataLst>
              <p:tags r:id="rId1"/>
            </p:custDataLst>
          </p:nvPr>
        </p:nvSpPr>
        <p:spPr bwMode="gray">
          <a:xfrm rot="5400000">
            <a:off x="1276499" y="3247131"/>
            <a:ext cx="166688" cy="2041525"/>
          </a:xfrm>
          <a:prstGeom prst="rect">
            <a:avLst/>
          </a:prstGeom>
          <a:gradFill rotWithShape="1">
            <a:gsLst>
              <a:gs pos="0">
                <a:srgbClr val="808080"/>
              </a:gs>
              <a:gs pos="100000">
                <a:schemeClr val="bg1">
                  <a:alpha val="0"/>
                </a:schemeClr>
              </a:gs>
            </a:gsLst>
            <a:path path="shape">
              <a:fillToRect l="50000" t="50000" r="50000" b="50000"/>
            </a:path>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4" name="Rectangle 20"/>
          <p:cNvSpPr>
            <a:spLocks noChangeArrowheads="1"/>
          </p:cNvSpPr>
          <p:nvPr>
            <p:custDataLst>
              <p:tags r:id="rId2"/>
            </p:custDataLst>
          </p:nvPr>
        </p:nvSpPr>
        <p:spPr bwMode="gray">
          <a:xfrm rot="5400000">
            <a:off x="3359299" y="3247131"/>
            <a:ext cx="166688" cy="2041525"/>
          </a:xfrm>
          <a:prstGeom prst="rect">
            <a:avLst/>
          </a:prstGeom>
          <a:gradFill rotWithShape="1">
            <a:gsLst>
              <a:gs pos="0">
                <a:srgbClr val="808080"/>
              </a:gs>
              <a:gs pos="100000">
                <a:schemeClr val="bg1">
                  <a:alpha val="0"/>
                </a:schemeClr>
              </a:gs>
            </a:gsLst>
            <a:path path="shape">
              <a:fillToRect l="50000" t="50000" r="50000" b="50000"/>
            </a:path>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5" name="Rectangle 21"/>
          <p:cNvSpPr>
            <a:spLocks noChangeArrowheads="1"/>
          </p:cNvSpPr>
          <p:nvPr>
            <p:custDataLst>
              <p:tags r:id="rId3"/>
            </p:custDataLst>
          </p:nvPr>
        </p:nvSpPr>
        <p:spPr bwMode="gray">
          <a:xfrm rot="5400000">
            <a:off x="5421462" y="3247131"/>
            <a:ext cx="166688" cy="2041525"/>
          </a:xfrm>
          <a:prstGeom prst="rect">
            <a:avLst/>
          </a:prstGeom>
          <a:gradFill rotWithShape="1">
            <a:gsLst>
              <a:gs pos="0">
                <a:srgbClr val="808080"/>
              </a:gs>
              <a:gs pos="100000">
                <a:schemeClr val="bg1">
                  <a:alpha val="0"/>
                </a:schemeClr>
              </a:gs>
            </a:gsLst>
            <a:path path="shape">
              <a:fillToRect l="50000" t="50000" r="50000" b="50000"/>
            </a:path>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6" name="Rectangle 22"/>
          <p:cNvSpPr>
            <a:spLocks noChangeArrowheads="1"/>
          </p:cNvSpPr>
          <p:nvPr>
            <p:custDataLst>
              <p:tags r:id="rId4"/>
            </p:custDataLst>
          </p:nvPr>
        </p:nvSpPr>
        <p:spPr bwMode="gray">
          <a:xfrm rot="5400000">
            <a:off x="7483624" y="3247131"/>
            <a:ext cx="166688" cy="2041525"/>
          </a:xfrm>
          <a:prstGeom prst="rect">
            <a:avLst/>
          </a:prstGeom>
          <a:gradFill rotWithShape="1">
            <a:gsLst>
              <a:gs pos="0">
                <a:srgbClr val="808080"/>
              </a:gs>
              <a:gs pos="100000">
                <a:schemeClr val="bg1">
                  <a:alpha val="0"/>
                </a:schemeClr>
              </a:gs>
            </a:gsLst>
            <a:path path="shape">
              <a:fillToRect l="50000" t="50000" r="50000" b="50000"/>
            </a:path>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7" name="Freeform 23"/>
          <p:cNvSpPr>
            <a:spLocks/>
          </p:cNvSpPr>
          <p:nvPr>
            <p:custDataLst>
              <p:tags r:id="rId5"/>
            </p:custDataLst>
          </p:nvPr>
        </p:nvSpPr>
        <p:spPr bwMode="gray">
          <a:xfrm>
            <a:off x="472430" y="2805013"/>
            <a:ext cx="7974013" cy="434975"/>
          </a:xfrm>
          <a:custGeom>
            <a:avLst/>
            <a:gdLst>
              <a:gd name="T0" fmla="*/ 1588 w 5242"/>
              <a:gd name="T1" fmla="*/ 0 h 286"/>
              <a:gd name="T2" fmla="*/ 0 w 5242"/>
              <a:gd name="T3" fmla="*/ 283 h 286"/>
              <a:gd name="T4" fmla="*/ 5242 w 5242"/>
              <a:gd name="T5" fmla="*/ 286 h 286"/>
              <a:gd name="T6" fmla="*/ 3682 w 5242"/>
              <a:gd name="T7" fmla="*/ 17 h 286"/>
              <a:gd name="T8" fmla="*/ 1588 w 5242"/>
              <a:gd name="T9" fmla="*/ 0 h 286"/>
            </a:gdLst>
            <a:ahLst/>
            <a:cxnLst>
              <a:cxn ang="0">
                <a:pos x="T0" y="T1"/>
              </a:cxn>
              <a:cxn ang="0">
                <a:pos x="T2" y="T3"/>
              </a:cxn>
              <a:cxn ang="0">
                <a:pos x="T4" y="T5"/>
              </a:cxn>
              <a:cxn ang="0">
                <a:pos x="T6" y="T7"/>
              </a:cxn>
              <a:cxn ang="0">
                <a:pos x="T8" y="T9"/>
              </a:cxn>
            </a:cxnLst>
            <a:rect l="0" t="0" r="r" b="b"/>
            <a:pathLst>
              <a:path w="5242" h="286">
                <a:moveTo>
                  <a:pt x="1588" y="0"/>
                </a:moveTo>
                <a:lnTo>
                  <a:pt x="0" y="283"/>
                </a:lnTo>
                <a:lnTo>
                  <a:pt x="5242" y="286"/>
                </a:lnTo>
                <a:lnTo>
                  <a:pt x="3682" y="17"/>
                </a:lnTo>
                <a:lnTo>
                  <a:pt x="1588" y="0"/>
                </a:lnTo>
                <a:close/>
              </a:path>
            </a:pathLst>
          </a:custGeom>
          <a:gradFill rotWithShape="1">
            <a:gsLst>
              <a:gs pos="0">
                <a:schemeClr val="bg1">
                  <a:alpha val="0"/>
                </a:schemeClr>
              </a:gs>
              <a:gs pos="100000">
                <a:srgbClr val="DDDDDD"/>
              </a:gs>
            </a:gsLst>
            <a:lin ang="540000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8" name="Rectangle 24"/>
          <p:cNvSpPr>
            <a:spLocks noChangeArrowheads="1"/>
          </p:cNvSpPr>
          <p:nvPr>
            <p:custDataLst>
              <p:tags r:id="rId6"/>
            </p:custDataLst>
          </p:nvPr>
        </p:nvSpPr>
        <p:spPr bwMode="gray">
          <a:xfrm>
            <a:off x="431648" y="3250936"/>
            <a:ext cx="1812925" cy="3075123"/>
          </a:xfrm>
          <a:prstGeom prst="rect">
            <a:avLst/>
          </a:prstGeom>
          <a:solidFill>
            <a:schemeClr val="accent1"/>
          </a:solidFill>
          <a:ln w="19050">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182880" tIns="0" rIns="91440" bIns="0" anchor="t" anchorCtr="0"/>
          <a:lstStyle/>
          <a:p>
            <a:pPr defTabSz="895350">
              <a:buClr>
                <a:schemeClr val="tx2"/>
              </a:buClr>
            </a:pPr>
            <a:endParaRPr lang="en-GB" b="1" dirty="0" smtClean="0">
              <a:solidFill>
                <a:schemeClr val="tx2"/>
              </a:solidFill>
            </a:endParaRPr>
          </a:p>
          <a:p>
            <a:pPr defTabSz="895350">
              <a:buClr>
                <a:schemeClr val="tx2"/>
              </a:buClr>
            </a:pPr>
            <a:r>
              <a:rPr lang="en-GB" b="1" dirty="0" smtClean="0">
                <a:solidFill>
                  <a:schemeClr val="tx2"/>
                </a:solidFill>
              </a:rPr>
              <a:t>Charge</a:t>
            </a:r>
          </a:p>
          <a:p>
            <a:pPr defTabSz="895350">
              <a:buClr>
                <a:schemeClr val="tx2"/>
              </a:buClr>
            </a:pPr>
            <a:endParaRPr lang="en-GB" b="1" dirty="0">
              <a:solidFill>
                <a:schemeClr val="tx2"/>
              </a:solidFill>
            </a:endParaRPr>
          </a:p>
          <a:p>
            <a:pPr marL="285750" indent="-285750" defTabSz="895350">
              <a:buClr>
                <a:schemeClr val="tx2"/>
              </a:buClr>
              <a:buFont typeface="Arial"/>
              <a:buChar char="•"/>
            </a:pPr>
            <a:r>
              <a:rPr lang="en-GB" sz="1400" dirty="0" smtClean="0">
                <a:solidFill>
                  <a:schemeClr val="tx2"/>
                </a:solidFill>
              </a:rPr>
              <a:t>Business model (i.e., financials between campuses)</a:t>
            </a:r>
          </a:p>
          <a:p>
            <a:pPr marL="285750" indent="-285750" defTabSz="895350">
              <a:buClr>
                <a:schemeClr val="tx2"/>
              </a:buClr>
              <a:buFont typeface="Arial"/>
              <a:buChar char="•"/>
            </a:pPr>
            <a:endParaRPr lang="en-GB" sz="1400" dirty="0">
              <a:solidFill>
                <a:schemeClr val="tx2"/>
              </a:solidFill>
            </a:endParaRPr>
          </a:p>
          <a:p>
            <a:pPr marL="285750" indent="-285750" defTabSz="895350">
              <a:buClr>
                <a:schemeClr val="tx2"/>
              </a:buClr>
              <a:buFont typeface="Arial"/>
              <a:buChar char="•"/>
            </a:pPr>
            <a:r>
              <a:rPr lang="en-GB" sz="1400" dirty="0" smtClean="0">
                <a:solidFill>
                  <a:schemeClr val="tx2"/>
                </a:solidFill>
              </a:rPr>
              <a:t>Cross-registration and cross-listing policies and processes</a:t>
            </a:r>
            <a:endParaRPr lang="en-GB" sz="1400" dirty="0">
              <a:solidFill>
                <a:schemeClr val="tx2"/>
              </a:solidFill>
            </a:endParaRPr>
          </a:p>
        </p:txBody>
      </p:sp>
      <p:sp>
        <p:nvSpPr>
          <p:cNvPr id="49" name="Rectangle 25"/>
          <p:cNvSpPr>
            <a:spLocks noChangeArrowheads="1"/>
          </p:cNvSpPr>
          <p:nvPr>
            <p:custDataLst>
              <p:tags r:id="rId7"/>
            </p:custDataLst>
          </p:nvPr>
        </p:nvSpPr>
        <p:spPr bwMode="gray">
          <a:xfrm>
            <a:off x="2492223" y="3250936"/>
            <a:ext cx="1812925" cy="3075123"/>
          </a:xfrm>
          <a:prstGeom prst="rect">
            <a:avLst/>
          </a:prstGeom>
          <a:solidFill>
            <a:schemeClr val="accent1"/>
          </a:solidFill>
          <a:ln w="19050">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182880" tIns="0" rIns="91440" bIns="0" anchor="t" anchorCtr="0"/>
          <a:lstStyle/>
          <a:p>
            <a:pPr defTabSz="895350">
              <a:buClr>
                <a:schemeClr val="tx2"/>
              </a:buClr>
            </a:pPr>
            <a:endParaRPr lang="en-GB" b="1" dirty="0" smtClean="0">
              <a:solidFill>
                <a:schemeClr val="tx2"/>
              </a:solidFill>
            </a:endParaRPr>
          </a:p>
          <a:p>
            <a:pPr defTabSz="895350">
              <a:buClr>
                <a:schemeClr val="tx2"/>
              </a:buClr>
            </a:pPr>
            <a:r>
              <a:rPr lang="en-GB" b="1" dirty="0" smtClean="0">
                <a:solidFill>
                  <a:schemeClr val="tx2"/>
                </a:solidFill>
              </a:rPr>
              <a:t>Participants</a:t>
            </a:r>
          </a:p>
          <a:p>
            <a:pPr defTabSz="895350">
              <a:buClr>
                <a:schemeClr val="tx2"/>
              </a:buClr>
            </a:pPr>
            <a:endParaRPr lang="en-GB" b="1" dirty="0">
              <a:solidFill>
                <a:schemeClr val="tx2"/>
              </a:solidFill>
            </a:endParaRPr>
          </a:p>
          <a:p>
            <a:pPr marL="285750" indent="-285750" defTabSz="895350">
              <a:buClr>
                <a:schemeClr val="tx2"/>
              </a:buClr>
              <a:buFont typeface="Arial"/>
              <a:buChar char="•"/>
            </a:pPr>
            <a:r>
              <a:rPr lang="en-GB" sz="1400" dirty="0" smtClean="0">
                <a:solidFill>
                  <a:schemeClr val="tx2"/>
                </a:solidFill>
              </a:rPr>
              <a:t>Widely representative group of registrars and business officers </a:t>
            </a:r>
            <a:endParaRPr lang="en-GB" sz="1400" dirty="0">
              <a:solidFill>
                <a:schemeClr val="tx2"/>
              </a:solidFill>
            </a:endParaRPr>
          </a:p>
        </p:txBody>
      </p:sp>
      <p:sp>
        <p:nvSpPr>
          <p:cNvPr id="50" name="Rectangle 26"/>
          <p:cNvSpPr>
            <a:spLocks noChangeArrowheads="1"/>
          </p:cNvSpPr>
          <p:nvPr>
            <p:custDataLst>
              <p:tags r:id="rId8"/>
            </p:custDataLst>
          </p:nvPr>
        </p:nvSpPr>
        <p:spPr bwMode="gray">
          <a:xfrm>
            <a:off x="6616548" y="3250936"/>
            <a:ext cx="1812925" cy="3075123"/>
          </a:xfrm>
          <a:prstGeom prst="rect">
            <a:avLst/>
          </a:prstGeom>
          <a:solidFill>
            <a:schemeClr val="accent1"/>
          </a:solidFill>
          <a:ln w="19050">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182880" tIns="0" rIns="91440" bIns="0" anchor="t" anchorCtr="0"/>
          <a:lstStyle/>
          <a:p>
            <a:pPr defTabSz="895350">
              <a:buClr>
                <a:schemeClr val="tx2"/>
              </a:buClr>
            </a:pPr>
            <a:endParaRPr lang="en-GB" b="1" dirty="0" smtClean="0">
              <a:solidFill>
                <a:schemeClr val="tx2"/>
              </a:solidFill>
            </a:endParaRPr>
          </a:p>
          <a:p>
            <a:pPr defTabSz="895350">
              <a:buClr>
                <a:schemeClr val="tx2"/>
              </a:buClr>
            </a:pPr>
            <a:r>
              <a:rPr lang="en-GB" b="1" dirty="0" smtClean="0">
                <a:solidFill>
                  <a:schemeClr val="tx2"/>
                </a:solidFill>
              </a:rPr>
              <a:t>Your Role</a:t>
            </a:r>
          </a:p>
          <a:p>
            <a:pPr defTabSz="895350">
              <a:buClr>
                <a:schemeClr val="tx2"/>
              </a:buClr>
            </a:pPr>
            <a:endParaRPr lang="en-GB" b="1" dirty="0">
              <a:solidFill>
                <a:schemeClr val="tx2"/>
              </a:solidFill>
            </a:endParaRPr>
          </a:p>
          <a:p>
            <a:pPr marL="285750" indent="-285750" defTabSz="895350">
              <a:buClr>
                <a:schemeClr val="tx2"/>
              </a:buClr>
              <a:buFont typeface="Arial"/>
              <a:buChar char="•"/>
            </a:pPr>
            <a:r>
              <a:rPr lang="en-GB" sz="1400" dirty="0" smtClean="0">
                <a:solidFill>
                  <a:schemeClr val="tx2"/>
                </a:solidFill>
              </a:rPr>
              <a:t>Support your registrar and/or business officer in participating (as appropriate)</a:t>
            </a:r>
          </a:p>
          <a:p>
            <a:pPr marL="285750" indent="-285750" defTabSz="895350">
              <a:buClr>
                <a:schemeClr val="tx2"/>
              </a:buClr>
              <a:buFont typeface="Arial"/>
              <a:buChar char="•"/>
            </a:pPr>
            <a:endParaRPr lang="en-GB" sz="1400" b="1" dirty="0">
              <a:solidFill>
                <a:schemeClr val="tx2"/>
              </a:solidFill>
            </a:endParaRPr>
          </a:p>
          <a:p>
            <a:pPr marL="285750" indent="-285750" defTabSz="895350">
              <a:buClr>
                <a:schemeClr val="tx2"/>
              </a:buClr>
              <a:buFont typeface="Arial"/>
              <a:buChar char="•"/>
            </a:pPr>
            <a:endParaRPr lang="en-GB" sz="1400" b="1" dirty="0" smtClean="0">
              <a:solidFill>
                <a:schemeClr val="tx2"/>
              </a:solidFill>
            </a:endParaRPr>
          </a:p>
        </p:txBody>
      </p:sp>
      <p:sp>
        <p:nvSpPr>
          <p:cNvPr id="51" name="Rectangle 27"/>
          <p:cNvSpPr>
            <a:spLocks noChangeArrowheads="1"/>
          </p:cNvSpPr>
          <p:nvPr>
            <p:custDataLst>
              <p:tags r:id="rId9"/>
            </p:custDataLst>
          </p:nvPr>
        </p:nvSpPr>
        <p:spPr bwMode="gray">
          <a:xfrm>
            <a:off x="4554385" y="3250936"/>
            <a:ext cx="1812925" cy="3075123"/>
          </a:xfrm>
          <a:prstGeom prst="rect">
            <a:avLst/>
          </a:prstGeom>
          <a:solidFill>
            <a:schemeClr val="accent1"/>
          </a:solidFill>
          <a:ln w="19050">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182880" tIns="0" rIns="91440" bIns="0" anchor="t" anchorCtr="0"/>
          <a:lstStyle/>
          <a:p>
            <a:pPr defTabSz="895350">
              <a:buClr>
                <a:schemeClr val="tx2"/>
              </a:buClr>
            </a:pPr>
            <a:endParaRPr lang="en-GB" b="1" dirty="0" smtClean="0">
              <a:solidFill>
                <a:schemeClr val="tx2"/>
              </a:solidFill>
            </a:endParaRPr>
          </a:p>
          <a:p>
            <a:pPr defTabSz="895350">
              <a:buClr>
                <a:schemeClr val="tx2"/>
              </a:buClr>
            </a:pPr>
            <a:r>
              <a:rPr lang="en-GB" b="1" dirty="0" smtClean="0">
                <a:solidFill>
                  <a:schemeClr val="tx2"/>
                </a:solidFill>
              </a:rPr>
              <a:t>Timeline</a:t>
            </a:r>
          </a:p>
          <a:p>
            <a:pPr defTabSz="895350">
              <a:buClr>
                <a:schemeClr val="tx2"/>
              </a:buClr>
            </a:pPr>
            <a:endParaRPr lang="en-GB" b="1" dirty="0">
              <a:solidFill>
                <a:schemeClr val="tx2"/>
              </a:solidFill>
            </a:endParaRPr>
          </a:p>
          <a:p>
            <a:pPr marL="285750" indent="-285750" defTabSz="895350">
              <a:buClr>
                <a:schemeClr val="tx2"/>
              </a:buClr>
              <a:buFont typeface="Arial"/>
              <a:buChar char="•"/>
            </a:pPr>
            <a:r>
              <a:rPr lang="en-GB" sz="1400" dirty="0" smtClean="0">
                <a:solidFill>
                  <a:schemeClr val="tx2"/>
                </a:solidFill>
              </a:rPr>
              <a:t>Launching  January</a:t>
            </a:r>
            <a:endParaRPr lang="en-GB" sz="1400" dirty="0">
              <a:solidFill>
                <a:schemeClr val="tx2"/>
              </a:solidFill>
            </a:endParaRPr>
          </a:p>
          <a:p>
            <a:pPr marL="285750" indent="-285750" defTabSz="895350">
              <a:buClr>
                <a:schemeClr val="tx2"/>
              </a:buClr>
              <a:buFont typeface="Arial"/>
              <a:buChar char="•"/>
            </a:pPr>
            <a:r>
              <a:rPr lang="en-GB" sz="1400" dirty="0" smtClean="0">
                <a:solidFill>
                  <a:schemeClr val="tx2"/>
                </a:solidFill>
              </a:rPr>
              <a:t>Initial proposals due end of first quarter</a:t>
            </a:r>
            <a:endParaRPr lang="en-GB" sz="1400" dirty="0">
              <a:solidFill>
                <a:schemeClr val="tx2"/>
              </a:solidFill>
            </a:endParaRPr>
          </a:p>
        </p:txBody>
      </p:sp>
      <p:sp>
        <p:nvSpPr>
          <p:cNvPr id="52" name="Freeform 28"/>
          <p:cNvSpPr>
            <a:spLocks/>
          </p:cNvSpPr>
          <p:nvPr>
            <p:custDataLst>
              <p:tags r:id="rId10"/>
            </p:custDataLst>
          </p:nvPr>
        </p:nvSpPr>
        <p:spPr bwMode="gray">
          <a:xfrm>
            <a:off x="2267893" y="2774850"/>
            <a:ext cx="1020762" cy="465138"/>
          </a:xfrm>
          <a:custGeom>
            <a:avLst/>
            <a:gdLst>
              <a:gd name="T0" fmla="*/ 0 w 671"/>
              <a:gd name="T1" fmla="*/ 305 h 305"/>
              <a:gd name="T2" fmla="*/ 671 w 671"/>
              <a:gd name="T3" fmla="*/ 0 h 305"/>
              <a:gd name="T4" fmla="*/ 178 w 671"/>
              <a:gd name="T5" fmla="*/ 305 h 305"/>
              <a:gd name="T6" fmla="*/ 0 w 671"/>
              <a:gd name="T7" fmla="*/ 305 h 305"/>
            </a:gdLst>
            <a:ahLst/>
            <a:cxnLst>
              <a:cxn ang="0">
                <a:pos x="T0" y="T1"/>
              </a:cxn>
              <a:cxn ang="0">
                <a:pos x="T2" y="T3"/>
              </a:cxn>
              <a:cxn ang="0">
                <a:pos x="T4" y="T5"/>
              </a:cxn>
              <a:cxn ang="0">
                <a:pos x="T6" y="T7"/>
              </a:cxn>
            </a:cxnLst>
            <a:rect l="0" t="0" r="r" b="b"/>
            <a:pathLst>
              <a:path w="671" h="305">
                <a:moveTo>
                  <a:pt x="0" y="305"/>
                </a:moveTo>
                <a:lnTo>
                  <a:pt x="671" y="0"/>
                </a:lnTo>
                <a:lnTo>
                  <a:pt x="178" y="305"/>
                </a:lnTo>
                <a:lnTo>
                  <a:pt x="0" y="305"/>
                </a:lnTo>
                <a:close/>
              </a:path>
            </a:pathLst>
          </a:custGeom>
          <a:solidFill>
            <a:schemeClr val="bg1"/>
          </a:solidFill>
          <a:ln w="9525">
            <a:solidFill>
              <a:schemeClr val="bg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3" name="Freeform 29"/>
          <p:cNvSpPr>
            <a:spLocks/>
          </p:cNvSpPr>
          <p:nvPr>
            <p:custDataLst>
              <p:tags r:id="rId11"/>
            </p:custDataLst>
          </p:nvPr>
        </p:nvSpPr>
        <p:spPr bwMode="gray">
          <a:xfrm flipH="1">
            <a:off x="5649268" y="2774850"/>
            <a:ext cx="1020762" cy="465138"/>
          </a:xfrm>
          <a:custGeom>
            <a:avLst/>
            <a:gdLst>
              <a:gd name="T0" fmla="*/ 0 w 671"/>
              <a:gd name="T1" fmla="*/ 305 h 305"/>
              <a:gd name="T2" fmla="*/ 671 w 671"/>
              <a:gd name="T3" fmla="*/ 0 h 305"/>
              <a:gd name="T4" fmla="*/ 178 w 671"/>
              <a:gd name="T5" fmla="*/ 305 h 305"/>
              <a:gd name="T6" fmla="*/ 0 w 671"/>
              <a:gd name="T7" fmla="*/ 305 h 305"/>
            </a:gdLst>
            <a:ahLst/>
            <a:cxnLst>
              <a:cxn ang="0">
                <a:pos x="T0" y="T1"/>
              </a:cxn>
              <a:cxn ang="0">
                <a:pos x="T2" y="T3"/>
              </a:cxn>
              <a:cxn ang="0">
                <a:pos x="T4" y="T5"/>
              </a:cxn>
              <a:cxn ang="0">
                <a:pos x="T6" y="T7"/>
              </a:cxn>
            </a:cxnLst>
            <a:rect l="0" t="0" r="r" b="b"/>
            <a:pathLst>
              <a:path w="671" h="305">
                <a:moveTo>
                  <a:pt x="0" y="305"/>
                </a:moveTo>
                <a:lnTo>
                  <a:pt x="671" y="0"/>
                </a:lnTo>
                <a:lnTo>
                  <a:pt x="178" y="305"/>
                </a:lnTo>
                <a:lnTo>
                  <a:pt x="0" y="305"/>
                </a:lnTo>
                <a:close/>
              </a:path>
            </a:pathLst>
          </a:custGeom>
          <a:solidFill>
            <a:schemeClr val="bg1"/>
          </a:solidFill>
          <a:ln w="9525">
            <a:solidFill>
              <a:schemeClr val="bg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4" name="Freeform 30"/>
          <p:cNvSpPr>
            <a:spLocks/>
          </p:cNvSpPr>
          <p:nvPr>
            <p:custDataLst>
              <p:tags r:id="rId12"/>
            </p:custDataLst>
          </p:nvPr>
        </p:nvSpPr>
        <p:spPr bwMode="gray">
          <a:xfrm>
            <a:off x="4320530" y="2687538"/>
            <a:ext cx="280988" cy="552450"/>
          </a:xfrm>
          <a:custGeom>
            <a:avLst/>
            <a:gdLst>
              <a:gd name="T0" fmla="*/ 0 w 184"/>
              <a:gd name="T1" fmla="*/ 363 h 363"/>
              <a:gd name="T2" fmla="*/ 109 w 184"/>
              <a:gd name="T3" fmla="*/ 0 h 363"/>
              <a:gd name="T4" fmla="*/ 184 w 184"/>
              <a:gd name="T5" fmla="*/ 363 h 363"/>
              <a:gd name="T6" fmla="*/ 0 w 184"/>
              <a:gd name="T7" fmla="*/ 363 h 363"/>
            </a:gdLst>
            <a:ahLst/>
            <a:cxnLst>
              <a:cxn ang="0">
                <a:pos x="T0" y="T1"/>
              </a:cxn>
              <a:cxn ang="0">
                <a:pos x="T2" y="T3"/>
              </a:cxn>
              <a:cxn ang="0">
                <a:pos x="T4" y="T5"/>
              </a:cxn>
              <a:cxn ang="0">
                <a:pos x="T6" y="T7"/>
              </a:cxn>
            </a:cxnLst>
            <a:rect l="0" t="0" r="r" b="b"/>
            <a:pathLst>
              <a:path w="184" h="363">
                <a:moveTo>
                  <a:pt x="0" y="363"/>
                </a:moveTo>
                <a:lnTo>
                  <a:pt x="109" y="0"/>
                </a:lnTo>
                <a:lnTo>
                  <a:pt x="184" y="363"/>
                </a:lnTo>
                <a:lnTo>
                  <a:pt x="0" y="363"/>
                </a:lnTo>
                <a:close/>
              </a:path>
            </a:pathLst>
          </a:custGeom>
          <a:solidFill>
            <a:schemeClr val="bg1"/>
          </a:solidFill>
          <a:ln w="9525">
            <a:solidFill>
              <a:schemeClr val="bg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5" name="Rectangle 31"/>
          <p:cNvSpPr>
            <a:spLocks noChangeArrowheads="1"/>
          </p:cNvSpPr>
          <p:nvPr>
            <p:custDataLst>
              <p:tags r:id="rId13"/>
            </p:custDataLst>
          </p:nvPr>
        </p:nvSpPr>
        <p:spPr bwMode="gray">
          <a:xfrm rot="5400000">
            <a:off x="4378474" y="1645344"/>
            <a:ext cx="168275" cy="2363787"/>
          </a:xfrm>
          <a:prstGeom prst="rect">
            <a:avLst/>
          </a:prstGeom>
          <a:gradFill rotWithShape="1">
            <a:gsLst>
              <a:gs pos="0">
                <a:srgbClr val="808080"/>
              </a:gs>
              <a:gs pos="100000">
                <a:schemeClr val="bg1">
                  <a:alpha val="0"/>
                </a:schemeClr>
              </a:gs>
            </a:gsLst>
            <a:path path="shape">
              <a:fillToRect l="50000" t="50000" r="50000" b="50000"/>
            </a:path>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6" name="Rectangle 32"/>
          <p:cNvSpPr>
            <a:spLocks noChangeArrowheads="1"/>
          </p:cNvSpPr>
          <p:nvPr>
            <p:custDataLst>
              <p:tags r:id="rId14"/>
            </p:custDataLst>
          </p:nvPr>
        </p:nvSpPr>
        <p:spPr bwMode="gray">
          <a:xfrm>
            <a:off x="2332505" y="1705468"/>
            <a:ext cx="4379443" cy="1226316"/>
          </a:xfrm>
          <a:prstGeom prst="rect">
            <a:avLst/>
          </a:prstGeom>
          <a:solidFill>
            <a:schemeClr val="folHlink"/>
          </a:solidFill>
          <a:ln w="19050">
            <a:solidFill>
              <a:schemeClr val="bg2"/>
            </a:solidFill>
            <a:miter lim="800000"/>
            <a:headEnd/>
            <a:tailEnd/>
          </a:ln>
          <a:effectLst>
            <a:outerShdw blurRad="63500" dist="38099" dir="2700000" algn="ctr" rotWithShape="0">
              <a:srgbClr val="000000">
                <a:alpha val="50000"/>
              </a:srgbClr>
            </a:outerShdw>
          </a:effectLst>
        </p:spPr>
        <p:txBody>
          <a:bodyPr wrap="square" anchor="ctr"/>
          <a:lstStyle/>
          <a:p>
            <a:pPr algn="ctr" defTabSz="895350">
              <a:buClr>
                <a:schemeClr val="tx2"/>
              </a:buClr>
            </a:pPr>
            <a:r>
              <a:rPr lang="en-GB" b="1" dirty="0" smtClean="0">
                <a:solidFill>
                  <a:schemeClr val="bg1"/>
                </a:solidFill>
              </a:rPr>
              <a:t>SUNY Board Academic Affairs Committee Chair has directed us to convene a Committee to address business model and cross-registration/cross-listing issues </a:t>
            </a:r>
            <a:endParaRPr lang="en-GB" b="1" dirty="0">
              <a:solidFill>
                <a:schemeClr val="bg1"/>
              </a:solidFill>
            </a:endParaRPr>
          </a:p>
        </p:txBody>
      </p:sp>
    </p:spTree>
    <p:extLst>
      <p:ext uri="{BB962C8B-B14F-4D97-AF65-F5344CB8AC3E}">
        <p14:creationId xmlns="" xmlns:p14="http://schemas.microsoft.com/office/powerpoint/2010/main" val="2065818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9" cstate="print">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extLst>
              <p:ext uri="{D42A27DB-BD31-4B8C-83A1-F6EECF244321}">
                <p14:modId xmlns="" xmlns:p14="http://schemas.microsoft.com/office/powerpoint/2010/main" val="413608738"/>
              </p:ext>
            </p:extLst>
          </p:nvPr>
        </p:nvGraphicFramePr>
        <p:xfrm>
          <a:off x="0" y="0"/>
          <a:ext cx="158750" cy="158750"/>
        </p:xfrm>
        <a:graphic>
          <a:graphicData uri="http://schemas.openxmlformats.org/presentationml/2006/ole">
            <p:oleObj spid="_x0000_s64571" name="think-cell Slide" r:id="rId20" imgW="360" imgH="360" progId="">
              <p:embed/>
            </p:oleObj>
          </a:graphicData>
        </a:graphic>
      </p:graphicFrame>
      <p:sp>
        <p:nvSpPr>
          <p:cNvPr id="2" name="Title 1"/>
          <p:cNvSpPr>
            <a:spLocks noGrp="1"/>
          </p:cNvSpPr>
          <p:nvPr>
            <p:ph type="title"/>
            <p:custDataLst>
              <p:tags r:id="rId2"/>
            </p:custDataLst>
          </p:nvPr>
        </p:nvSpPr>
        <p:spPr>
          <a:xfrm>
            <a:off x="3855309" y="188100"/>
            <a:ext cx="4481178" cy="877163"/>
          </a:xfr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r>
              <a:rPr lang="en-CA" dirty="0" smtClean="0">
                <a:solidFill>
                  <a:schemeClr val="bg1"/>
                </a:solidFill>
              </a:rPr>
              <a:t>We are moving aggressively toward a targeted, high quality launch of </a:t>
            </a:r>
            <a:br>
              <a:rPr lang="en-CA" dirty="0" smtClean="0">
                <a:solidFill>
                  <a:schemeClr val="bg1"/>
                </a:solidFill>
              </a:rPr>
            </a:br>
            <a:r>
              <a:rPr lang="en-CA" dirty="0" smtClean="0">
                <a:solidFill>
                  <a:schemeClr val="bg1"/>
                </a:solidFill>
              </a:rPr>
              <a:t>Open SUNY in January</a:t>
            </a:r>
            <a:endParaRPr lang="en-CA" dirty="0">
              <a:solidFill>
                <a:schemeClr val="bg1"/>
              </a:solidFill>
            </a:endParaRPr>
          </a:p>
        </p:txBody>
      </p:sp>
      <p:grpSp>
        <p:nvGrpSpPr>
          <p:cNvPr id="28" name="Group 27"/>
          <p:cNvGrpSpPr/>
          <p:nvPr/>
        </p:nvGrpSpPr>
        <p:grpSpPr>
          <a:xfrm>
            <a:off x="197065" y="2040862"/>
            <a:ext cx="2201375" cy="3401168"/>
            <a:chOff x="-507411" y="1964399"/>
            <a:chExt cx="2575791" cy="2667126"/>
          </a:xfrm>
        </p:grpSpPr>
        <p:sp>
          <p:nvSpPr>
            <p:cNvPr id="9" name="Freeform 8"/>
            <p:cNvSpPr/>
            <p:nvPr>
              <p:custDataLst>
                <p:tags r:id="rId15"/>
              </p:custDataLst>
            </p:nvPr>
          </p:nvSpPr>
          <p:spPr>
            <a:xfrm>
              <a:off x="-507411" y="1964399"/>
              <a:ext cx="2575791" cy="2667126"/>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436073" y="0"/>
                  </a:lnTo>
                  <a:lnTo>
                    <a:pt x="1828800" y="457200"/>
                  </a:lnTo>
                  <a:lnTo>
                    <a:pt x="1436073" y="914400"/>
                  </a:lnTo>
                  <a:lnTo>
                    <a:pt x="0" y="914400"/>
                  </a:lnTo>
                  <a:lnTo>
                    <a:pt x="0" y="457200"/>
                  </a:lnTo>
                  <a:close/>
                </a:path>
              </a:pathLst>
            </a:cu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35" name="Rectangle 4"/>
            <p:cNvSpPr txBox="1">
              <a:spLocks/>
            </p:cNvSpPr>
            <p:nvPr>
              <p:custDataLst>
                <p:tags r:id="rId16"/>
              </p:custDataLst>
            </p:nvPr>
          </p:nvSpPr>
          <p:spPr>
            <a:xfrm>
              <a:off x="-393846" y="2035689"/>
              <a:ext cx="1365249" cy="246221"/>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r>
                <a:rPr lang="en-US" b="1" dirty="0" smtClean="0"/>
                <a:t>2009 + </a:t>
              </a:r>
            </a:p>
          </p:txBody>
        </p:sp>
      </p:grpSp>
      <p:sp>
        <p:nvSpPr>
          <p:cNvPr id="45" name="Rectangle 10"/>
          <p:cNvSpPr txBox="1"/>
          <p:nvPr>
            <p:custDataLst>
              <p:tags r:id="rId3"/>
            </p:custDataLst>
          </p:nvPr>
        </p:nvSpPr>
        <p:spPr>
          <a:xfrm>
            <a:off x="2407819" y="2241822"/>
            <a:ext cx="723710" cy="2491899"/>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endParaRPr lang="en-US" b="1" dirty="0"/>
          </a:p>
        </p:txBody>
      </p:sp>
      <p:sp>
        <p:nvSpPr>
          <p:cNvPr id="38" name="Freeform 37"/>
          <p:cNvSpPr/>
          <p:nvPr>
            <p:custDataLst>
              <p:tags r:id="rId4"/>
            </p:custDataLst>
          </p:nvPr>
        </p:nvSpPr>
        <p:spPr>
          <a:xfrm>
            <a:off x="3833812" y="2040862"/>
            <a:ext cx="2972775" cy="3401168"/>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435691 w 1828800"/>
              <a:gd name="connsiteY5" fmla="*/ 457200 h 914400"/>
              <a:gd name="connsiteX0" fmla="*/ 0 w 1828800"/>
              <a:gd name="connsiteY0" fmla="*/ 0 h 914400"/>
              <a:gd name="connsiteX1" fmla="*/ 1393109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435691 w 1828800"/>
              <a:gd name="connsiteY5" fmla="*/ 457200 h 914400"/>
              <a:gd name="connsiteX0" fmla="*/ 0 w 1828800"/>
              <a:gd name="connsiteY0" fmla="*/ 0 h 914400"/>
              <a:gd name="connsiteX1" fmla="*/ 1393109 w 1828800"/>
              <a:gd name="connsiteY1" fmla="*/ 0 h 914400"/>
              <a:gd name="connsiteX2" fmla="*/ 1828800 w 1828800"/>
              <a:gd name="connsiteY2" fmla="*/ 457200 h 914400"/>
              <a:gd name="connsiteX3" fmla="*/ 1393109 w 1828800"/>
              <a:gd name="connsiteY3" fmla="*/ 914400 h 914400"/>
              <a:gd name="connsiteX4" fmla="*/ 0 w 1828800"/>
              <a:gd name="connsiteY4" fmla="*/ 914400 h 914400"/>
              <a:gd name="connsiteX5" fmla="*/ 435691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393109" y="0"/>
                </a:lnTo>
                <a:lnTo>
                  <a:pt x="1828800" y="457200"/>
                </a:lnTo>
                <a:lnTo>
                  <a:pt x="1393109" y="914400"/>
                </a:lnTo>
                <a:lnTo>
                  <a:pt x="0" y="914400"/>
                </a:lnTo>
                <a:lnTo>
                  <a:pt x="435691" y="457200"/>
                </a:lnTo>
                <a:close/>
              </a:path>
            </a:pathLst>
          </a:cu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36" name="Freeform 35"/>
          <p:cNvSpPr/>
          <p:nvPr>
            <p:custDataLst>
              <p:tags r:id="rId5"/>
            </p:custDataLst>
          </p:nvPr>
        </p:nvSpPr>
        <p:spPr>
          <a:xfrm>
            <a:off x="5826992" y="2040862"/>
            <a:ext cx="2702958" cy="3401168"/>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435691 w 1828800"/>
              <a:gd name="connsiteY5" fmla="*/ 457200 h 914400"/>
              <a:gd name="connsiteX0" fmla="*/ 0 w 1828800"/>
              <a:gd name="connsiteY0" fmla="*/ 0 h 914400"/>
              <a:gd name="connsiteX1" fmla="*/ 1393109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435691 w 1828800"/>
              <a:gd name="connsiteY5" fmla="*/ 457200 h 914400"/>
              <a:gd name="connsiteX0" fmla="*/ 0 w 1828800"/>
              <a:gd name="connsiteY0" fmla="*/ 0 h 914400"/>
              <a:gd name="connsiteX1" fmla="*/ 1393109 w 1828800"/>
              <a:gd name="connsiteY1" fmla="*/ 0 h 914400"/>
              <a:gd name="connsiteX2" fmla="*/ 1828800 w 1828800"/>
              <a:gd name="connsiteY2" fmla="*/ 457200 h 914400"/>
              <a:gd name="connsiteX3" fmla="*/ 1393109 w 1828800"/>
              <a:gd name="connsiteY3" fmla="*/ 914400 h 914400"/>
              <a:gd name="connsiteX4" fmla="*/ 0 w 1828800"/>
              <a:gd name="connsiteY4" fmla="*/ 914400 h 914400"/>
              <a:gd name="connsiteX5" fmla="*/ 435691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393109" y="0"/>
                </a:lnTo>
                <a:lnTo>
                  <a:pt x="1828800" y="457200"/>
                </a:lnTo>
                <a:lnTo>
                  <a:pt x="1393109" y="914400"/>
                </a:lnTo>
                <a:lnTo>
                  <a:pt x="0" y="914400"/>
                </a:lnTo>
                <a:lnTo>
                  <a:pt x="435691"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41" name="Freeform 40"/>
          <p:cNvSpPr/>
          <p:nvPr>
            <p:custDataLst>
              <p:tags r:id="rId6"/>
            </p:custDataLst>
          </p:nvPr>
        </p:nvSpPr>
        <p:spPr>
          <a:xfrm>
            <a:off x="1709099" y="2040862"/>
            <a:ext cx="2902489" cy="3401168"/>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435691 w 1828800"/>
              <a:gd name="connsiteY5" fmla="*/ 457200 h 914400"/>
              <a:gd name="connsiteX0" fmla="*/ 0 w 1828800"/>
              <a:gd name="connsiteY0" fmla="*/ 0 h 914400"/>
              <a:gd name="connsiteX1" fmla="*/ 1393109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435691 w 1828800"/>
              <a:gd name="connsiteY5" fmla="*/ 457200 h 914400"/>
              <a:gd name="connsiteX0" fmla="*/ 0 w 1828800"/>
              <a:gd name="connsiteY0" fmla="*/ 0 h 914400"/>
              <a:gd name="connsiteX1" fmla="*/ 1393109 w 1828800"/>
              <a:gd name="connsiteY1" fmla="*/ 0 h 914400"/>
              <a:gd name="connsiteX2" fmla="*/ 1828800 w 1828800"/>
              <a:gd name="connsiteY2" fmla="*/ 457200 h 914400"/>
              <a:gd name="connsiteX3" fmla="*/ 1393109 w 1828800"/>
              <a:gd name="connsiteY3" fmla="*/ 914400 h 914400"/>
              <a:gd name="connsiteX4" fmla="*/ 0 w 1828800"/>
              <a:gd name="connsiteY4" fmla="*/ 914400 h 914400"/>
              <a:gd name="connsiteX5" fmla="*/ 435691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393109" y="0"/>
                </a:lnTo>
                <a:lnTo>
                  <a:pt x="1828800" y="457200"/>
                </a:lnTo>
                <a:lnTo>
                  <a:pt x="1393109" y="914400"/>
                </a:lnTo>
                <a:lnTo>
                  <a:pt x="0" y="914400"/>
                </a:lnTo>
                <a:lnTo>
                  <a:pt x="435691"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31" name="Rectangle 4"/>
          <p:cNvSpPr txBox="1">
            <a:spLocks/>
          </p:cNvSpPr>
          <p:nvPr>
            <p:custDataLst>
              <p:tags r:id="rId7"/>
            </p:custDataLst>
          </p:nvPr>
        </p:nvSpPr>
        <p:spPr>
          <a:xfrm>
            <a:off x="2386876" y="2131772"/>
            <a:ext cx="1738920" cy="520812"/>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r>
              <a:rPr lang="en-US" b="1" dirty="0" smtClean="0"/>
              <a:t>Aug 2013 –  </a:t>
            </a:r>
            <a:br>
              <a:rPr lang="en-US" b="1" dirty="0" smtClean="0"/>
            </a:br>
            <a:r>
              <a:rPr lang="en-US" b="1" dirty="0" smtClean="0"/>
              <a:t>Dec 2013</a:t>
            </a:r>
          </a:p>
        </p:txBody>
      </p:sp>
      <p:sp>
        <p:nvSpPr>
          <p:cNvPr id="51" name="Rectangle 4"/>
          <p:cNvSpPr txBox="1">
            <a:spLocks/>
          </p:cNvSpPr>
          <p:nvPr>
            <p:custDataLst>
              <p:tags r:id="rId8"/>
            </p:custDataLst>
          </p:nvPr>
        </p:nvSpPr>
        <p:spPr>
          <a:xfrm>
            <a:off x="2386876" y="2909937"/>
            <a:ext cx="1918676" cy="2296253"/>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pPr>
              <a:spcBef>
                <a:spcPts val="1200"/>
              </a:spcBef>
              <a:buClr>
                <a:schemeClr val="bg1"/>
              </a:buClr>
            </a:pPr>
            <a:r>
              <a:rPr lang="en-US" b="1" dirty="0" smtClean="0"/>
              <a:t>Refine and design</a:t>
            </a:r>
          </a:p>
          <a:p>
            <a:pPr marL="285750" indent="-285750">
              <a:spcBef>
                <a:spcPts val="1200"/>
              </a:spcBef>
              <a:buClr>
                <a:schemeClr val="tx1"/>
              </a:buClr>
              <a:buFont typeface="Arial"/>
              <a:buChar char="•"/>
            </a:pPr>
            <a:r>
              <a:rPr lang="en-US" dirty="0" smtClean="0"/>
              <a:t>Refine vision</a:t>
            </a:r>
          </a:p>
          <a:p>
            <a:pPr marL="285750" indent="-285750">
              <a:spcBef>
                <a:spcPts val="1200"/>
              </a:spcBef>
              <a:buClr>
                <a:schemeClr val="tx1"/>
              </a:buClr>
              <a:buFont typeface="Arial"/>
              <a:buChar char="•"/>
            </a:pPr>
            <a:r>
              <a:rPr lang="en-US" dirty="0"/>
              <a:t>B</a:t>
            </a:r>
            <a:r>
              <a:rPr lang="en-US" dirty="0" smtClean="0"/>
              <a:t>uild business case</a:t>
            </a:r>
          </a:p>
          <a:p>
            <a:pPr marL="285750" indent="-285750">
              <a:spcBef>
                <a:spcPts val="1200"/>
              </a:spcBef>
              <a:buClr>
                <a:schemeClr val="tx1"/>
              </a:buClr>
              <a:buFont typeface="Arial"/>
              <a:buChar char="•"/>
            </a:pPr>
            <a:r>
              <a:rPr lang="en-US" dirty="0"/>
              <a:t>D</a:t>
            </a:r>
            <a:r>
              <a:rPr lang="en-US" dirty="0" smtClean="0"/>
              <a:t>esign initiatives</a:t>
            </a:r>
          </a:p>
          <a:p>
            <a:pPr marL="285750" indent="-285750">
              <a:spcBef>
                <a:spcPts val="1200"/>
              </a:spcBef>
              <a:buClr>
                <a:schemeClr val="tx1"/>
              </a:buClr>
              <a:buFont typeface="Arial"/>
              <a:buChar char="•"/>
            </a:pPr>
            <a:r>
              <a:rPr lang="en-US" dirty="0" smtClean="0"/>
              <a:t>Develop the launch plan</a:t>
            </a:r>
          </a:p>
        </p:txBody>
      </p:sp>
      <p:sp>
        <p:nvSpPr>
          <p:cNvPr id="33" name="Rectangle 4"/>
          <p:cNvSpPr txBox="1">
            <a:spLocks/>
          </p:cNvSpPr>
          <p:nvPr>
            <p:custDataLst>
              <p:tags r:id="rId9"/>
            </p:custDataLst>
          </p:nvPr>
        </p:nvSpPr>
        <p:spPr>
          <a:xfrm>
            <a:off x="301579" y="2931112"/>
            <a:ext cx="1897923" cy="1569929"/>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pPr>
              <a:spcBef>
                <a:spcPts val="1200"/>
              </a:spcBef>
            </a:pPr>
            <a:r>
              <a:rPr lang="en-US" b="1" dirty="0" smtClean="0"/>
              <a:t>Prepare and frame</a:t>
            </a:r>
          </a:p>
          <a:p>
            <a:pPr marL="285750" indent="-285750">
              <a:spcBef>
                <a:spcPts val="1200"/>
              </a:spcBef>
              <a:buFont typeface="Arial"/>
              <a:buChar char="•"/>
            </a:pPr>
            <a:r>
              <a:rPr lang="en-US" dirty="0" smtClean="0"/>
              <a:t>Framing Open SUNY</a:t>
            </a:r>
          </a:p>
          <a:p>
            <a:pPr marL="285750" indent="-285750">
              <a:spcBef>
                <a:spcPts val="1200"/>
              </a:spcBef>
              <a:buFont typeface="Arial"/>
              <a:buChar char="•"/>
            </a:pPr>
            <a:r>
              <a:rPr lang="en-US" dirty="0"/>
              <a:t>D</a:t>
            </a:r>
            <a:r>
              <a:rPr lang="en-US" dirty="0" smtClean="0"/>
              <a:t>eveloping initial proposals</a:t>
            </a:r>
          </a:p>
          <a:p>
            <a:pPr marL="285750" indent="-285750">
              <a:spcBef>
                <a:spcPts val="1200"/>
              </a:spcBef>
              <a:buFont typeface="Arial"/>
              <a:buChar char="•"/>
            </a:pPr>
            <a:r>
              <a:rPr lang="en-US" dirty="0" smtClean="0"/>
              <a:t>Building on a </a:t>
            </a:r>
            <a:br>
              <a:rPr lang="en-US" dirty="0" smtClean="0"/>
            </a:br>
            <a:r>
              <a:rPr lang="en-US" dirty="0" smtClean="0"/>
              <a:t>rich history</a:t>
            </a:r>
          </a:p>
        </p:txBody>
      </p:sp>
      <p:sp>
        <p:nvSpPr>
          <p:cNvPr id="34" name="Rectangle 4"/>
          <p:cNvSpPr txBox="1">
            <a:spLocks/>
          </p:cNvSpPr>
          <p:nvPr>
            <p:custDataLst>
              <p:tags r:id="rId10"/>
            </p:custDataLst>
          </p:nvPr>
        </p:nvSpPr>
        <p:spPr>
          <a:xfrm>
            <a:off x="4603373" y="2131772"/>
            <a:ext cx="1187341" cy="262464"/>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r>
              <a:rPr lang="en-US" b="1" dirty="0" smtClean="0">
                <a:solidFill>
                  <a:schemeClr val="bg1"/>
                </a:solidFill>
              </a:rPr>
              <a:t>Jan 2014 – Aug 2014</a:t>
            </a:r>
          </a:p>
        </p:txBody>
      </p:sp>
      <p:sp>
        <p:nvSpPr>
          <p:cNvPr id="37" name="Rectangle 4"/>
          <p:cNvSpPr txBox="1">
            <a:spLocks/>
          </p:cNvSpPr>
          <p:nvPr>
            <p:custDataLst>
              <p:tags r:id="rId11"/>
            </p:custDataLst>
          </p:nvPr>
        </p:nvSpPr>
        <p:spPr>
          <a:xfrm>
            <a:off x="6603320" y="2131771"/>
            <a:ext cx="1182854" cy="512575"/>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r>
              <a:rPr lang="en-US" b="1" dirty="0" smtClean="0"/>
              <a:t>Sep 2014 – Jul  2015</a:t>
            </a:r>
          </a:p>
        </p:txBody>
      </p:sp>
      <p:sp>
        <p:nvSpPr>
          <p:cNvPr id="53" name="Rectangle 4"/>
          <p:cNvSpPr txBox="1">
            <a:spLocks/>
          </p:cNvSpPr>
          <p:nvPr>
            <p:custDataLst>
              <p:tags r:id="rId12"/>
            </p:custDataLst>
          </p:nvPr>
        </p:nvSpPr>
        <p:spPr>
          <a:xfrm>
            <a:off x="3671858" y="2276906"/>
            <a:ext cx="1679800" cy="313985"/>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endParaRPr lang="en-US" b="1" dirty="0" smtClean="0">
              <a:solidFill>
                <a:schemeClr val="accent4"/>
              </a:solidFill>
            </a:endParaRPr>
          </a:p>
        </p:txBody>
      </p:sp>
      <p:sp>
        <p:nvSpPr>
          <p:cNvPr id="52" name="Rectangle 4"/>
          <p:cNvSpPr txBox="1">
            <a:spLocks/>
          </p:cNvSpPr>
          <p:nvPr>
            <p:custDataLst>
              <p:tags r:id="rId13"/>
            </p:custDataLst>
          </p:nvPr>
        </p:nvSpPr>
        <p:spPr>
          <a:xfrm>
            <a:off x="4608036" y="2909933"/>
            <a:ext cx="1857356" cy="1569929"/>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pPr>
              <a:spcBef>
                <a:spcPts val="1200"/>
              </a:spcBef>
            </a:pPr>
            <a:r>
              <a:rPr lang="en-US" b="1" dirty="0" smtClean="0">
                <a:solidFill>
                  <a:schemeClr val="bg1"/>
                </a:solidFill>
              </a:rPr>
              <a:t>Launch</a:t>
            </a:r>
          </a:p>
          <a:p>
            <a:pPr marL="285750" indent="-285750">
              <a:spcBef>
                <a:spcPts val="1200"/>
              </a:spcBef>
              <a:buClr>
                <a:schemeClr val="bg1"/>
              </a:buClr>
              <a:buFont typeface="Arial"/>
              <a:buChar char="•"/>
            </a:pPr>
            <a:r>
              <a:rPr lang="en-US" dirty="0">
                <a:solidFill>
                  <a:schemeClr val="bg1"/>
                </a:solidFill>
              </a:rPr>
              <a:t>Supports for limited # of programs</a:t>
            </a:r>
          </a:p>
          <a:p>
            <a:pPr marL="285750" indent="-285750">
              <a:spcBef>
                <a:spcPts val="1200"/>
              </a:spcBef>
              <a:buClr>
                <a:schemeClr val="bg1"/>
              </a:buClr>
              <a:buFont typeface="Arial"/>
              <a:buChar char="•"/>
            </a:pPr>
            <a:r>
              <a:rPr lang="en-US" dirty="0">
                <a:solidFill>
                  <a:schemeClr val="bg1"/>
                </a:solidFill>
              </a:rPr>
              <a:t>Resolve major policy issues</a:t>
            </a:r>
          </a:p>
          <a:p>
            <a:pPr marL="285750" indent="-285750">
              <a:spcBef>
                <a:spcPts val="1200"/>
              </a:spcBef>
              <a:buClr>
                <a:schemeClr val="bg1"/>
              </a:buClr>
              <a:buFont typeface="Arial"/>
              <a:buChar char="•"/>
            </a:pPr>
            <a:r>
              <a:rPr lang="en-US" dirty="0">
                <a:solidFill>
                  <a:schemeClr val="bg1"/>
                </a:solidFill>
              </a:rPr>
              <a:t>Prepare for expansion</a:t>
            </a:r>
          </a:p>
        </p:txBody>
      </p:sp>
      <p:sp>
        <p:nvSpPr>
          <p:cNvPr id="39" name="Rectangle 4"/>
          <p:cNvSpPr txBox="1">
            <a:spLocks/>
          </p:cNvSpPr>
          <p:nvPr>
            <p:custDataLst>
              <p:tags r:id="rId14"/>
            </p:custDataLst>
          </p:nvPr>
        </p:nvSpPr>
        <p:spPr>
          <a:xfrm>
            <a:off x="6603491" y="2909933"/>
            <a:ext cx="1382231" cy="1569929"/>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pPr>
              <a:spcBef>
                <a:spcPts val="1200"/>
              </a:spcBef>
            </a:pPr>
            <a:r>
              <a:rPr lang="en-US" b="1" dirty="0" smtClean="0"/>
              <a:t>Expand</a:t>
            </a:r>
          </a:p>
          <a:p>
            <a:pPr marL="285750" indent="-285750">
              <a:spcBef>
                <a:spcPts val="1200"/>
              </a:spcBef>
              <a:buFont typeface="Arial"/>
              <a:buChar char="•"/>
            </a:pPr>
            <a:r>
              <a:rPr lang="en-US" dirty="0" smtClean="0"/>
              <a:t>Add additional degree programs</a:t>
            </a:r>
          </a:p>
          <a:p>
            <a:pPr marL="285750" indent="-285750">
              <a:spcBef>
                <a:spcPts val="1200"/>
              </a:spcBef>
              <a:buFont typeface="Arial"/>
              <a:buChar char="•"/>
            </a:pPr>
            <a:r>
              <a:rPr lang="en-US" dirty="0" smtClean="0"/>
              <a:t>Expand set of supports</a:t>
            </a:r>
          </a:p>
          <a:p>
            <a:pPr marL="285750" indent="-285750">
              <a:spcBef>
                <a:spcPts val="1200"/>
              </a:spcBef>
              <a:buFont typeface="Arial"/>
              <a:buChar char="•"/>
            </a:pPr>
            <a:endParaRPr lang="en-US" dirty="0" smtClean="0"/>
          </a:p>
        </p:txBody>
      </p:sp>
    </p:spTree>
    <p:extLst>
      <p:ext uri="{BB962C8B-B14F-4D97-AF65-F5344CB8AC3E}">
        <p14:creationId xmlns="" xmlns:p14="http://schemas.microsoft.com/office/powerpoint/2010/main" val="860751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07" cstate="print">
            <a:lum/>
          </a:blip>
          <a:srcRect/>
          <a:stretch>
            <a:fillRect/>
          </a:stretch>
        </a:blipFill>
        <a:effectLst/>
      </p:bgPr>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extLst>
              <p:ext uri="{D42A27DB-BD31-4B8C-83A1-F6EECF244321}">
                <p14:modId xmlns="" xmlns:p14="http://schemas.microsoft.com/office/powerpoint/2010/main" val="3625902259"/>
              </p:ext>
            </p:extLst>
          </p:nvPr>
        </p:nvGraphicFramePr>
        <p:xfrm>
          <a:off x="0" y="0"/>
          <a:ext cx="158750" cy="158750"/>
        </p:xfrm>
        <a:graphic>
          <a:graphicData uri="http://schemas.openxmlformats.org/presentationml/2006/ole">
            <p:oleObj spid="_x0000_s120845" name="think-cell Slide" r:id="rId108" imgW="360" imgH="360" progId="">
              <p:embed/>
            </p:oleObj>
          </a:graphicData>
        </a:graphic>
      </p:graphicFrame>
      <p:sp>
        <p:nvSpPr>
          <p:cNvPr id="2" name="Title 1"/>
          <p:cNvSpPr>
            <a:spLocks noGrp="1"/>
          </p:cNvSpPr>
          <p:nvPr>
            <p:ph type="title"/>
            <p:custDataLst>
              <p:tags r:id="rId2"/>
            </p:custDataLst>
          </p:nvPr>
        </p:nvSpPr>
        <p:spPr>
          <a:xfrm>
            <a:off x="3923870" y="255372"/>
            <a:ext cx="4577579" cy="584775"/>
          </a:xfrm>
        </p:spPr>
        <p:txBody>
          <a:bodyPr/>
          <a:lstStyle/>
          <a:p>
            <a:r>
              <a:rPr lang="en-US" dirty="0" smtClean="0">
                <a:solidFill>
                  <a:schemeClr val="bg1"/>
                </a:solidFill>
              </a:rPr>
              <a:t>The January launch will focus on a subset of Open SUNY elements</a:t>
            </a:r>
            <a:endParaRPr lang="en-US" dirty="0">
              <a:solidFill>
                <a:schemeClr val="bg1"/>
              </a:solidFill>
            </a:endParaRPr>
          </a:p>
        </p:txBody>
      </p:sp>
      <p:cxnSp>
        <p:nvCxnSpPr>
          <p:cNvPr id="106" name="Straight Connector 105"/>
          <p:cNvCxnSpPr/>
          <p:nvPr>
            <p:custDataLst>
              <p:tags r:id="rId3"/>
            </p:custDataLst>
          </p:nvPr>
        </p:nvCxnSpPr>
        <p:spPr>
          <a:xfrm flipV="1">
            <a:off x="5180559" y="3260007"/>
            <a:ext cx="488344" cy="16884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194" idx="0"/>
          </p:cNvCxnSpPr>
          <p:nvPr>
            <p:custDataLst>
              <p:tags r:id="rId4"/>
            </p:custDataLst>
          </p:nvPr>
        </p:nvCxnSpPr>
        <p:spPr bwMode="gray">
          <a:xfrm flipH="1" flipV="1">
            <a:off x="6391294" y="4843737"/>
            <a:ext cx="62036" cy="200551"/>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78" idx="1"/>
          </p:cNvCxnSpPr>
          <p:nvPr>
            <p:custDataLst>
              <p:tags r:id="rId5"/>
            </p:custDataLst>
          </p:nvPr>
        </p:nvCxnSpPr>
        <p:spPr bwMode="gray">
          <a:xfrm flipH="1" flipV="1">
            <a:off x="6279810" y="4516398"/>
            <a:ext cx="1080746" cy="654679"/>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a:stCxn id="149" idx="7"/>
            <a:endCxn id="128" idx="3"/>
          </p:cNvCxnSpPr>
          <p:nvPr>
            <p:custDataLst>
              <p:tags r:id="rId6"/>
            </p:custDataLst>
          </p:nvPr>
        </p:nvCxnSpPr>
        <p:spPr>
          <a:xfrm flipV="1">
            <a:off x="2563951" y="3745059"/>
            <a:ext cx="128468" cy="6315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a:endCxn id="195" idx="4"/>
          </p:cNvCxnSpPr>
          <p:nvPr>
            <p:custDataLst>
              <p:tags r:id="rId7"/>
            </p:custDataLst>
          </p:nvPr>
        </p:nvCxnSpPr>
        <p:spPr bwMode="gray">
          <a:xfrm flipV="1">
            <a:off x="7476610" y="1684344"/>
            <a:ext cx="557133" cy="114763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a:endCxn id="159" idx="5"/>
          </p:cNvCxnSpPr>
          <p:nvPr>
            <p:custDataLst>
              <p:tags r:id="rId8"/>
            </p:custDataLst>
          </p:nvPr>
        </p:nvCxnSpPr>
        <p:spPr bwMode="gray">
          <a:xfrm flipH="1" flipV="1">
            <a:off x="5291515" y="2916026"/>
            <a:ext cx="459459" cy="185304"/>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a:endCxn id="196" idx="3"/>
          </p:cNvCxnSpPr>
          <p:nvPr>
            <p:custDataLst>
              <p:tags r:id="rId9"/>
            </p:custDataLst>
          </p:nvPr>
        </p:nvCxnSpPr>
        <p:spPr bwMode="gray">
          <a:xfrm flipV="1">
            <a:off x="5960112" y="1643243"/>
            <a:ext cx="205376" cy="277346"/>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127" name="Oval 126"/>
          <p:cNvSpPr>
            <a:spLocks/>
          </p:cNvSpPr>
          <p:nvPr>
            <p:custDataLst>
              <p:tags r:id="rId10"/>
            </p:custDataLst>
          </p:nvPr>
        </p:nvSpPr>
        <p:spPr bwMode="gray">
          <a:xfrm>
            <a:off x="5643005" y="3808874"/>
            <a:ext cx="1102915" cy="1105541"/>
          </a:xfrm>
          <a:prstGeom prst="ellipse">
            <a:avLst/>
          </a:prstGeom>
          <a:solidFill>
            <a:schemeClr val="accent6">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100" b="1" dirty="0" smtClean="0">
                <a:solidFill>
                  <a:schemeClr val="bg1"/>
                </a:solidFill>
              </a:rPr>
              <a:t>Campus and </a:t>
            </a:r>
            <a:br>
              <a:rPr lang="en-US" sz="1100" b="1" dirty="0" smtClean="0">
                <a:solidFill>
                  <a:schemeClr val="bg1"/>
                </a:solidFill>
              </a:rPr>
            </a:br>
            <a:r>
              <a:rPr lang="en-US" sz="1100" b="1" dirty="0" smtClean="0">
                <a:solidFill>
                  <a:schemeClr val="bg1"/>
                </a:solidFill>
              </a:rPr>
              <a:t>system-wide</a:t>
            </a:r>
            <a:br>
              <a:rPr lang="en-US" sz="1100" b="1" dirty="0" smtClean="0">
                <a:solidFill>
                  <a:schemeClr val="bg1"/>
                </a:solidFill>
              </a:rPr>
            </a:br>
            <a:r>
              <a:rPr lang="en-US" sz="1100" b="1" dirty="0" smtClean="0">
                <a:solidFill>
                  <a:schemeClr val="bg1"/>
                </a:solidFill>
              </a:rPr>
              <a:t>initiatives and</a:t>
            </a:r>
            <a:br>
              <a:rPr lang="en-US" sz="1100" b="1" dirty="0" smtClean="0">
                <a:solidFill>
                  <a:schemeClr val="bg1"/>
                </a:solidFill>
              </a:rPr>
            </a:br>
            <a:r>
              <a:rPr lang="en-US" sz="1100" b="1" dirty="0" smtClean="0">
                <a:solidFill>
                  <a:schemeClr val="bg1"/>
                </a:solidFill>
              </a:rPr>
              <a:t>supports</a:t>
            </a:r>
            <a:endParaRPr lang="en-US" sz="1100" b="1" dirty="0">
              <a:solidFill>
                <a:schemeClr val="bg1"/>
              </a:solidFill>
            </a:endParaRPr>
          </a:p>
        </p:txBody>
      </p:sp>
      <p:sp>
        <p:nvSpPr>
          <p:cNvPr id="128" name="Oval 127"/>
          <p:cNvSpPr>
            <a:spLocks/>
          </p:cNvSpPr>
          <p:nvPr>
            <p:custDataLst>
              <p:tags r:id="rId11"/>
            </p:custDataLst>
          </p:nvPr>
        </p:nvSpPr>
        <p:spPr bwMode="gray">
          <a:xfrm>
            <a:off x="2530901" y="2801421"/>
            <a:ext cx="1102915" cy="110554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1100" b="1" dirty="0" smtClean="0">
                <a:solidFill>
                  <a:schemeClr val="accent4"/>
                </a:solidFill>
              </a:rPr>
              <a:t>Student supports</a:t>
            </a:r>
            <a:endParaRPr lang="en-US" sz="1100" b="1" dirty="0">
              <a:solidFill>
                <a:schemeClr val="accent4"/>
              </a:solidFill>
            </a:endParaRPr>
          </a:p>
        </p:txBody>
      </p:sp>
      <p:cxnSp>
        <p:nvCxnSpPr>
          <p:cNvPr id="130" name="Straight Connector 129"/>
          <p:cNvCxnSpPr>
            <a:stCxn id="228" idx="6"/>
            <a:endCxn id="211" idx="2"/>
          </p:cNvCxnSpPr>
          <p:nvPr>
            <p:custDataLst>
              <p:tags r:id="rId12"/>
            </p:custDataLst>
          </p:nvPr>
        </p:nvCxnSpPr>
        <p:spPr bwMode="gray">
          <a:xfrm flipV="1">
            <a:off x="6721151" y="3107390"/>
            <a:ext cx="151865" cy="110959"/>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a:stCxn id="184" idx="0"/>
          </p:cNvCxnSpPr>
          <p:nvPr>
            <p:custDataLst>
              <p:tags r:id="rId13"/>
            </p:custDataLst>
          </p:nvPr>
        </p:nvCxnSpPr>
        <p:spPr bwMode="gray">
          <a:xfrm flipH="1" flipV="1">
            <a:off x="3144345" y="5216542"/>
            <a:ext cx="96190" cy="573412"/>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a:endCxn id="219" idx="4"/>
          </p:cNvCxnSpPr>
          <p:nvPr>
            <p:custDataLst>
              <p:tags r:id="rId14"/>
            </p:custDataLst>
          </p:nvPr>
        </p:nvCxnSpPr>
        <p:spPr bwMode="gray">
          <a:xfrm flipH="1" flipV="1">
            <a:off x="5816564" y="2534052"/>
            <a:ext cx="171670" cy="287790"/>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cxnSp>
        <p:nvCxnSpPr>
          <p:cNvPr id="134" name="Straight Connector 133"/>
          <p:cNvCxnSpPr>
            <a:endCxn id="128" idx="6"/>
          </p:cNvCxnSpPr>
          <p:nvPr>
            <p:custDataLst>
              <p:tags r:id="rId15"/>
            </p:custDataLst>
          </p:nvPr>
        </p:nvCxnSpPr>
        <p:spPr bwMode="gray">
          <a:xfrm flipH="1">
            <a:off x="3633816" y="2821665"/>
            <a:ext cx="121944" cy="532527"/>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a:endCxn id="185" idx="0"/>
          </p:cNvCxnSpPr>
          <p:nvPr>
            <p:custDataLst>
              <p:tags r:id="rId16"/>
            </p:custDataLst>
          </p:nvPr>
        </p:nvCxnSpPr>
        <p:spPr bwMode="gray">
          <a:xfrm flipH="1">
            <a:off x="2299477" y="5279520"/>
            <a:ext cx="259220" cy="580857"/>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a:stCxn id="224" idx="6"/>
            <a:endCxn id="128" idx="2"/>
          </p:cNvCxnSpPr>
          <p:nvPr>
            <p:custDataLst>
              <p:tags r:id="rId17"/>
            </p:custDataLst>
          </p:nvPr>
        </p:nvCxnSpPr>
        <p:spPr>
          <a:xfrm flipV="1">
            <a:off x="1894100" y="3354192"/>
            <a:ext cx="636801" cy="1282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a:stCxn id="214" idx="5"/>
            <a:endCxn id="128" idx="1"/>
          </p:cNvCxnSpPr>
          <p:nvPr>
            <p:custDataLst>
              <p:tags r:id="rId18"/>
            </p:custDataLst>
          </p:nvPr>
        </p:nvCxnSpPr>
        <p:spPr>
          <a:xfrm>
            <a:off x="2095139" y="2686497"/>
            <a:ext cx="597280" cy="276827"/>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cxnSp>
        <p:nvCxnSpPr>
          <p:cNvPr id="140" name="Straight Connector 139"/>
          <p:cNvCxnSpPr>
            <a:endCxn id="128" idx="6"/>
          </p:cNvCxnSpPr>
          <p:nvPr>
            <p:custDataLst>
              <p:tags r:id="rId19"/>
            </p:custDataLst>
          </p:nvPr>
        </p:nvCxnSpPr>
        <p:spPr>
          <a:xfrm flipH="1" flipV="1">
            <a:off x="3633816" y="3354192"/>
            <a:ext cx="134887" cy="10294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a:endCxn id="182" idx="7"/>
          </p:cNvCxnSpPr>
          <p:nvPr>
            <p:custDataLst>
              <p:tags r:id="rId20"/>
            </p:custDataLst>
          </p:nvPr>
        </p:nvCxnSpPr>
        <p:spPr>
          <a:xfrm flipH="1">
            <a:off x="3436244" y="4229801"/>
            <a:ext cx="671128" cy="16190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a:endCxn id="183" idx="7"/>
          </p:cNvCxnSpPr>
          <p:nvPr>
            <p:custDataLst>
              <p:tags r:id="rId21"/>
            </p:custDataLst>
          </p:nvPr>
        </p:nvCxnSpPr>
        <p:spPr>
          <a:xfrm flipH="1">
            <a:off x="1833142" y="5044288"/>
            <a:ext cx="823224" cy="390539"/>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85" idx="0"/>
          </p:cNvCxnSpPr>
          <p:nvPr>
            <p:custDataLst>
              <p:tags r:id="rId22"/>
            </p:custDataLst>
          </p:nvPr>
        </p:nvCxnSpPr>
        <p:spPr>
          <a:xfrm flipV="1">
            <a:off x="2299477" y="5239557"/>
            <a:ext cx="490645" cy="62082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a:stCxn id="184" idx="0"/>
            <a:endCxn id="182" idx="4"/>
          </p:cNvCxnSpPr>
          <p:nvPr>
            <p:custDataLst>
              <p:tags r:id="rId23"/>
            </p:custDataLst>
          </p:nvPr>
        </p:nvCxnSpPr>
        <p:spPr>
          <a:xfrm flipH="1" flipV="1">
            <a:off x="3046305" y="5335342"/>
            <a:ext cx="194230" cy="454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a:stCxn id="188" idx="6"/>
            <a:endCxn id="127" idx="1"/>
          </p:cNvCxnSpPr>
          <p:nvPr>
            <p:custDataLst>
              <p:tags r:id="rId24"/>
            </p:custDataLst>
          </p:nvPr>
        </p:nvCxnSpPr>
        <p:spPr>
          <a:xfrm>
            <a:off x="5245832" y="3746376"/>
            <a:ext cx="558691" cy="22440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a:endCxn id="127" idx="6"/>
          </p:cNvCxnSpPr>
          <p:nvPr>
            <p:custDataLst>
              <p:tags r:id="rId25"/>
            </p:custDataLst>
          </p:nvPr>
        </p:nvCxnSpPr>
        <p:spPr bwMode="gray">
          <a:xfrm flipH="1" flipV="1">
            <a:off x="6745920" y="4361645"/>
            <a:ext cx="500652" cy="93151"/>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147" name="Oval 146"/>
          <p:cNvSpPr>
            <a:spLocks/>
          </p:cNvSpPr>
          <p:nvPr>
            <p:custDataLst>
              <p:tags r:id="rId26"/>
            </p:custDataLst>
          </p:nvPr>
        </p:nvSpPr>
        <p:spPr bwMode="gray">
          <a:xfrm>
            <a:off x="215263" y="2787930"/>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24/7</a:t>
            </a:r>
            <a:br>
              <a:rPr lang="en-US" sz="1000" dirty="0" smtClean="0">
                <a:solidFill>
                  <a:schemeClr val="tx1"/>
                </a:solidFill>
              </a:rPr>
            </a:br>
            <a:r>
              <a:rPr lang="en-US" sz="1000" dirty="0" smtClean="0">
                <a:solidFill>
                  <a:schemeClr val="tx1"/>
                </a:solidFill>
              </a:rPr>
              <a:t>help desk</a:t>
            </a:r>
            <a:endParaRPr lang="en-US" sz="1000" dirty="0">
              <a:solidFill>
                <a:schemeClr val="tx1"/>
              </a:solidFill>
            </a:endParaRPr>
          </a:p>
        </p:txBody>
      </p:sp>
      <p:sp>
        <p:nvSpPr>
          <p:cNvPr id="148" name="Oval 147"/>
          <p:cNvSpPr>
            <a:spLocks/>
          </p:cNvSpPr>
          <p:nvPr>
            <p:custDataLst>
              <p:tags r:id="rId27"/>
            </p:custDataLst>
          </p:nvPr>
        </p:nvSpPr>
        <p:spPr bwMode="gray">
          <a:xfrm>
            <a:off x="215263" y="3560823"/>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Academic</a:t>
            </a:r>
            <a:br>
              <a:rPr lang="en-US" sz="1000" dirty="0" smtClean="0">
                <a:solidFill>
                  <a:schemeClr val="tx1"/>
                </a:solidFill>
              </a:rPr>
            </a:br>
            <a:r>
              <a:rPr lang="en-US" sz="1000" dirty="0" smtClean="0">
                <a:solidFill>
                  <a:schemeClr val="tx1"/>
                </a:solidFill>
              </a:rPr>
              <a:t>tutoring</a:t>
            </a:r>
            <a:endParaRPr lang="en-US" sz="1000" dirty="0">
              <a:solidFill>
                <a:schemeClr val="tx1"/>
              </a:solidFill>
            </a:endParaRPr>
          </a:p>
        </p:txBody>
      </p:sp>
      <p:sp>
        <p:nvSpPr>
          <p:cNvPr id="149" name="Oval 148"/>
          <p:cNvSpPr>
            <a:spLocks/>
          </p:cNvSpPr>
          <p:nvPr>
            <p:custDataLst>
              <p:tags r:id="rId28"/>
            </p:custDataLst>
          </p:nvPr>
        </p:nvSpPr>
        <p:spPr bwMode="gray">
          <a:xfrm>
            <a:off x="1815186" y="3681423"/>
            <a:ext cx="877233" cy="865770"/>
          </a:xfrm>
          <a:prstGeom prst="ellipse">
            <a:avLst/>
          </a:prstGeom>
          <a:solidFill>
            <a:schemeClr val="accent5">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Student</a:t>
            </a:r>
            <a:br>
              <a:rPr lang="en-US" sz="1000" dirty="0" smtClean="0">
                <a:solidFill>
                  <a:schemeClr val="tx1"/>
                </a:solidFill>
              </a:rPr>
            </a:br>
            <a:r>
              <a:rPr lang="en-US" sz="1000" dirty="0" smtClean="0">
                <a:solidFill>
                  <a:schemeClr val="tx1"/>
                </a:solidFill>
              </a:rPr>
              <a:t>mentor</a:t>
            </a:r>
            <a:endParaRPr lang="en-US" sz="1000" dirty="0">
              <a:solidFill>
                <a:schemeClr val="tx1"/>
              </a:solidFill>
            </a:endParaRPr>
          </a:p>
        </p:txBody>
      </p:sp>
      <p:sp>
        <p:nvSpPr>
          <p:cNvPr id="150" name="Oval 149"/>
          <p:cNvSpPr>
            <a:spLocks/>
          </p:cNvSpPr>
          <p:nvPr>
            <p:custDataLst>
              <p:tags r:id="rId29"/>
            </p:custDataLst>
          </p:nvPr>
        </p:nvSpPr>
        <p:spPr bwMode="gray">
          <a:xfrm>
            <a:off x="307016" y="5759132"/>
            <a:ext cx="749808" cy="749808"/>
          </a:xfrm>
          <a:prstGeom prst="ellipse">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Content</a:t>
            </a:r>
          </a:p>
          <a:p>
            <a:pPr algn="ctr"/>
            <a:r>
              <a:rPr lang="en-US" sz="1000" dirty="0">
                <a:solidFill>
                  <a:schemeClr val="tx1"/>
                </a:solidFill>
              </a:rPr>
              <a:t>d</a:t>
            </a:r>
            <a:r>
              <a:rPr lang="en-US" sz="1000" dirty="0" smtClean="0">
                <a:solidFill>
                  <a:schemeClr val="tx1"/>
                </a:solidFill>
              </a:rPr>
              <a:t>evelopment</a:t>
            </a:r>
          </a:p>
          <a:p>
            <a:pPr algn="ctr"/>
            <a:r>
              <a:rPr lang="en-US" sz="1000" dirty="0" smtClean="0">
                <a:solidFill>
                  <a:schemeClr val="tx1"/>
                </a:solidFill>
              </a:rPr>
              <a:t>support</a:t>
            </a:r>
            <a:endParaRPr lang="en-US" sz="1000" dirty="0">
              <a:solidFill>
                <a:schemeClr val="tx1"/>
              </a:solidFill>
            </a:endParaRPr>
          </a:p>
        </p:txBody>
      </p:sp>
      <p:cxnSp>
        <p:nvCxnSpPr>
          <p:cNvPr id="151" name="Straight Connector 150"/>
          <p:cNvCxnSpPr>
            <a:stCxn id="147" idx="6"/>
          </p:cNvCxnSpPr>
          <p:nvPr>
            <p:custDataLst>
              <p:tags r:id="rId30"/>
            </p:custDataLst>
          </p:nvPr>
        </p:nvCxnSpPr>
        <p:spPr>
          <a:xfrm>
            <a:off x="965071" y="3162834"/>
            <a:ext cx="247774" cy="18159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a:stCxn id="148" idx="6"/>
            <a:endCxn id="224" idx="3"/>
          </p:cNvCxnSpPr>
          <p:nvPr>
            <p:custDataLst>
              <p:tags r:id="rId31"/>
            </p:custDataLst>
          </p:nvPr>
        </p:nvCxnSpPr>
        <p:spPr>
          <a:xfrm flipV="1">
            <a:off x="965071" y="3788500"/>
            <a:ext cx="180264" cy="14722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186" idx="6"/>
            <a:endCxn id="183" idx="1"/>
          </p:cNvCxnSpPr>
          <p:nvPr>
            <p:custDataLst>
              <p:tags r:id="rId32"/>
            </p:custDataLst>
          </p:nvPr>
        </p:nvCxnSpPr>
        <p:spPr>
          <a:xfrm>
            <a:off x="1056824" y="5364437"/>
            <a:ext cx="156021" cy="7039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a:stCxn id="150" idx="6"/>
            <a:endCxn id="183" idx="3"/>
          </p:cNvCxnSpPr>
          <p:nvPr>
            <p:custDataLst>
              <p:tags r:id="rId33"/>
            </p:custDataLst>
          </p:nvPr>
        </p:nvCxnSpPr>
        <p:spPr>
          <a:xfrm flipV="1">
            <a:off x="1056824" y="6047019"/>
            <a:ext cx="156021" cy="8701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5" name="Oval 154"/>
          <p:cNvSpPr>
            <a:spLocks/>
          </p:cNvSpPr>
          <p:nvPr>
            <p:custDataLst>
              <p:tags r:id="rId34"/>
            </p:custDataLst>
          </p:nvPr>
        </p:nvSpPr>
        <p:spPr bwMode="gray">
          <a:xfrm>
            <a:off x="1432953" y="1064089"/>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Open</a:t>
            </a:r>
            <a:br>
              <a:rPr lang="en-US" sz="1000" dirty="0">
                <a:solidFill>
                  <a:schemeClr val="bg1">
                    <a:lumMod val="75000"/>
                  </a:schemeClr>
                </a:solidFill>
              </a:rPr>
            </a:br>
            <a:r>
              <a:rPr lang="en-US" sz="1000" dirty="0">
                <a:solidFill>
                  <a:schemeClr val="bg1">
                    <a:lumMod val="75000"/>
                  </a:schemeClr>
                </a:solidFill>
              </a:rPr>
              <a:t>textbooks</a:t>
            </a:r>
          </a:p>
        </p:txBody>
      </p:sp>
      <p:sp>
        <p:nvSpPr>
          <p:cNvPr id="156" name="Oval 155"/>
          <p:cNvSpPr>
            <a:spLocks/>
          </p:cNvSpPr>
          <p:nvPr>
            <p:custDataLst>
              <p:tags r:id="rId35"/>
            </p:custDataLst>
          </p:nvPr>
        </p:nvSpPr>
        <p:spPr bwMode="gray">
          <a:xfrm>
            <a:off x="676279" y="1219309"/>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Student</a:t>
            </a:r>
          </a:p>
          <a:p>
            <a:pPr algn="ctr"/>
            <a:r>
              <a:rPr lang="en-US" sz="1000" dirty="0">
                <a:solidFill>
                  <a:schemeClr val="bg1">
                    <a:lumMod val="75000"/>
                  </a:schemeClr>
                </a:solidFill>
              </a:rPr>
              <a:t>computer</a:t>
            </a:r>
          </a:p>
          <a:p>
            <a:pPr algn="ctr"/>
            <a:r>
              <a:rPr lang="en-US" sz="1000" dirty="0">
                <a:solidFill>
                  <a:schemeClr val="bg1">
                    <a:lumMod val="75000"/>
                  </a:schemeClr>
                </a:solidFill>
              </a:rPr>
              <a:t>program</a:t>
            </a:r>
          </a:p>
        </p:txBody>
      </p:sp>
      <p:cxnSp>
        <p:nvCxnSpPr>
          <p:cNvPr id="157" name="Straight Connector 156"/>
          <p:cNvCxnSpPr>
            <a:stCxn id="156" idx="5"/>
            <a:endCxn id="214" idx="1"/>
          </p:cNvCxnSpPr>
          <p:nvPr>
            <p:custDataLst>
              <p:tags r:id="rId36"/>
            </p:custDataLst>
          </p:nvPr>
        </p:nvCxnSpPr>
        <p:spPr>
          <a:xfrm>
            <a:off x="1316280" y="1859310"/>
            <a:ext cx="158562" cy="214995"/>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cxnSp>
        <p:nvCxnSpPr>
          <p:cNvPr id="158" name="Straight Connector 157"/>
          <p:cNvCxnSpPr>
            <a:stCxn id="155" idx="4"/>
            <a:endCxn id="214" idx="0"/>
          </p:cNvCxnSpPr>
          <p:nvPr>
            <p:custDataLst>
              <p:tags r:id="rId37"/>
            </p:custDataLst>
          </p:nvPr>
        </p:nvCxnSpPr>
        <p:spPr>
          <a:xfrm flipH="1">
            <a:off x="1784991" y="1813897"/>
            <a:ext cx="22866" cy="133619"/>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159" name="Oval 158"/>
          <p:cNvSpPr>
            <a:spLocks/>
          </p:cNvSpPr>
          <p:nvPr>
            <p:custDataLst>
              <p:tags r:id="rId38"/>
            </p:custDataLst>
          </p:nvPr>
        </p:nvSpPr>
        <p:spPr bwMode="gray">
          <a:xfrm>
            <a:off x="4542750" y="2177045"/>
            <a:ext cx="877233" cy="865770"/>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Experiential</a:t>
            </a:r>
            <a:br>
              <a:rPr lang="en-US" sz="1000" dirty="0">
                <a:solidFill>
                  <a:schemeClr val="bg1"/>
                </a:solidFill>
              </a:rPr>
            </a:br>
            <a:r>
              <a:rPr lang="en-US" sz="1000" dirty="0">
                <a:solidFill>
                  <a:schemeClr val="bg1"/>
                </a:solidFill>
              </a:rPr>
              <a:t>learning</a:t>
            </a:r>
          </a:p>
        </p:txBody>
      </p:sp>
      <p:sp>
        <p:nvSpPr>
          <p:cNvPr id="160" name="Oval 159"/>
          <p:cNvSpPr>
            <a:spLocks/>
          </p:cNvSpPr>
          <p:nvPr>
            <p:custDataLst>
              <p:tags r:id="rId39"/>
            </p:custDataLst>
          </p:nvPr>
        </p:nvSpPr>
        <p:spPr bwMode="gray">
          <a:xfrm>
            <a:off x="7101706" y="1456088"/>
            <a:ext cx="749808" cy="749808"/>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High-needs</a:t>
            </a:r>
            <a:br>
              <a:rPr lang="en-US" sz="1000" dirty="0">
                <a:solidFill>
                  <a:schemeClr val="bg1"/>
                </a:solidFill>
              </a:rPr>
            </a:br>
            <a:r>
              <a:rPr lang="en-US" sz="1000" dirty="0">
                <a:solidFill>
                  <a:schemeClr val="bg1"/>
                </a:solidFill>
              </a:rPr>
              <a:t>disciplines</a:t>
            </a:r>
          </a:p>
        </p:txBody>
      </p:sp>
      <p:sp>
        <p:nvSpPr>
          <p:cNvPr id="161" name="Oval 160"/>
          <p:cNvSpPr>
            <a:spLocks/>
          </p:cNvSpPr>
          <p:nvPr>
            <p:custDataLst>
              <p:tags r:id="rId40"/>
            </p:custDataLst>
          </p:nvPr>
        </p:nvSpPr>
        <p:spPr bwMode="gray">
          <a:xfrm>
            <a:off x="8171515" y="1504226"/>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General</a:t>
            </a:r>
            <a:br>
              <a:rPr lang="en-US" sz="1000" dirty="0">
                <a:solidFill>
                  <a:schemeClr val="bg1">
                    <a:lumMod val="75000"/>
                  </a:schemeClr>
                </a:solidFill>
              </a:rPr>
            </a:br>
            <a:r>
              <a:rPr lang="en-US" sz="1000" dirty="0">
                <a:solidFill>
                  <a:schemeClr val="bg1">
                    <a:lumMod val="75000"/>
                  </a:schemeClr>
                </a:solidFill>
              </a:rPr>
              <a:t>education</a:t>
            </a:r>
          </a:p>
        </p:txBody>
      </p:sp>
      <p:sp>
        <p:nvSpPr>
          <p:cNvPr id="162" name="Oval 161"/>
          <p:cNvSpPr>
            <a:spLocks/>
          </p:cNvSpPr>
          <p:nvPr>
            <p:custDataLst>
              <p:tags r:id="rId41"/>
            </p:custDataLst>
          </p:nvPr>
        </p:nvSpPr>
        <p:spPr bwMode="gray">
          <a:xfrm>
            <a:off x="7483351" y="3467006"/>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Affordable</a:t>
            </a:r>
          </a:p>
          <a:p>
            <a:pPr algn="ctr"/>
            <a:r>
              <a:rPr lang="en-US" sz="1000" dirty="0">
                <a:solidFill>
                  <a:schemeClr val="bg1">
                    <a:lumMod val="75000"/>
                  </a:schemeClr>
                </a:solidFill>
              </a:rPr>
              <a:t>broadband</a:t>
            </a:r>
          </a:p>
          <a:p>
            <a:pPr algn="ctr"/>
            <a:r>
              <a:rPr lang="en-US" sz="1000" dirty="0">
                <a:solidFill>
                  <a:schemeClr val="bg1">
                    <a:lumMod val="75000"/>
                  </a:schemeClr>
                </a:solidFill>
              </a:rPr>
              <a:t>for </a:t>
            </a:r>
            <a:r>
              <a:rPr lang="en-US" sz="1000" dirty="0" err="1">
                <a:solidFill>
                  <a:schemeClr val="bg1">
                    <a:lumMod val="75000"/>
                  </a:schemeClr>
                </a:solidFill>
              </a:rPr>
              <a:t>NYS</a:t>
            </a:r>
            <a:endParaRPr lang="en-US" sz="1000" dirty="0">
              <a:solidFill>
                <a:schemeClr val="bg1">
                  <a:lumMod val="75000"/>
                </a:schemeClr>
              </a:solidFill>
            </a:endParaRPr>
          </a:p>
        </p:txBody>
      </p:sp>
      <p:sp>
        <p:nvSpPr>
          <p:cNvPr id="163" name="Oval 162"/>
          <p:cNvSpPr>
            <a:spLocks/>
          </p:cNvSpPr>
          <p:nvPr>
            <p:custDataLst>
              <p:tags r:id="rId42"/>
            </p:custDataLst>
          </p:nvPr>
        </p:nvSpPr>
        <p:spPr bwMode="gray">
          <a:xfrm>
            <a:off x="8171515" y="3821166"/>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IT enablers</a:t>
            </a:r>
          </a:p>
        </p:txBody>
      </p:sp>
      <p:sp>
        <p:nvSpPr>
          <p:cNvPr id="164" name="Oval 163"/>
          <p:cNvSpPr>
            <a:spLocks/>
          </p:cNvSpPr>
          <p:nvPr>
            <p:custDataLst>
              <p:tags r:id="rId43"/>
            </p:custDataLst>
          </p:nvPr>
        </p:nvSpPr>
        <p:spPr bwMode="gray">
          <a:xfrm>
            <a:off x="6945354" y="5957286"/>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Revenue</a:t>
            </a:r>
          </a:p>
          <a:p>
            <a:pPr algn="ctr"/>
            <a:r>
              <a:rPr lang="en-US" sz="1000" dirty="0">
                <a:solidFill>
                  <a:schemeClr val="bg1">
                    <a:lumMod val="75000"/>
                  </a:schemeClr>
                </a:solidFill>
              </a:rPr>
              <a:t>and</a:t>
            </a:r>
            <a:br>
              <a:rPr lang="en-US" sz="1000" dirty="0">
                <a:solidFill>
                  <a:schemeClr val="bg1">
                    <a:lumMod val="75000"/>
                  </a:schemeClr>
                </a:solidFill>
              </a:rPr>
            </a:br>
            <a:r>
              <a:rPr lang="en-US" sz="1000" dirty="0">
                <a:solidFill>
                  <a:schemeClr val="bg1">
                    <a:lumMod val="75000"/>
                  </a:schemeClr>
                </a:solidFill>
              </a:rPr>
              <a:t>cost</a:t>
            </a:r>
          </a:p>
          <a:p>
            <a:pPr algn="ctr"/>
            <a:r>
              <a:rPr lang="en-US" sz="1000" dirty="0">
                <a:solidFill>
                  <a:schemeClr val="bg1">
                    <a:lumMod val="75000"/>
                  </a:schemeClr>
                </a:solidFill>
              </a:rPr>
              <a:t>models</a:t>
            </a:r>
          </a:p>
        </p:txBody>
      </p:sp>
      <p:sp>
        <p:nvSpPr>
          <p:cNvPr id="165" name="Oval 164"/>
          <p:cNvSpPr>
            <a:spLocks/>
          </p:cNvSpPr>
          <p:nvPr>
            <p:custDataLst>
              <p:tags r:id="rId44"/>
            </p:custDataLst>
          </p:nvPr>
        </p:nvSpPr>
        <p:spPr bwMode="gray">
          <a:xfrm>
            <a:off x="8144364" y="5376529"/>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Legal and</a:t>
            </a:r>
            <a:br>
              <a:rPr lang="en-US" sz="1000" dirty="0" smtClean="0">
                <a:solidFill>
                  <a:schemeClr val="tx1"/>
                </a:solidFill>
              </a:rPr>
            </a:br>
            <a:r>
              <a:rPr lang="en-US" sz="1000" dirty="0" smtClean="0">
                <a:solidFill>
                  <a:schemeClr val="tx1"/>
                </a:solidFill>
              </a:rPr>
              <a:t>compliance</a:t>
            </a:r>
            <a:br>
              <a:rPr lang="en-US" sz="1000" dirty="0" smtClean="0">
                <a:solidFill>
                  <a:schemeClr val="tx1"/>
                </a:solidFill>
              </a:rPr>
            </a:br>
            <a:r>
              <a:rPr lang="en-US" sz="1000" dirty="0" smtClean="0">
                <a:solidFill>
                  <a:schemeClr val="tx1"/>
                </a:solidFill>
              </a:rPr>
              <a:t>policies</a:t>
            </a:r>
            <a:endParaRPr lang="en-US" sz="1000" dirty="0">
              <a:solidFill>
                <a:schemeClr val="tx1"/>
              </a:solidFill>
            </a:endParaRPr>
          </a:p>
        </p:txBody>
      </p:sp>
      <p:cxnSp>
        <p:nvCxnSpPr>
          <p:cNvPr id="169" name="Straight Connector 168"/>
          <p:cNvCxnSpPr>
            <a:endCxn id="160" idx="4"/>
          </p:cNvCxnSpPr>
          <p:nvPr>
            <p:custDataLst>
              <p:tags r:id="rId45"/>
            </p:custDataLst>
          </p:nvPr>
        </p:nvCxnSpPr>
        <p:spPr bwMode="gray">
          <a:xfrm flipV="1">
            <a:off x="7376319" y="2205896"/>
            <a:ext cx="100291" cy="61315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a:stCxn id="211" idx="7"/>
            <a:endCxn id="161" idx="3"/>
          </p:cNvCxnSpPr>
          <p:nvPr>
            <p:custDataLst>
              <p:tags r:id="rId46"/>
            </p:custDataLst>
          </p:nvPr>
        </p:nvCxnSpPr>
        <p:spPr bwMode="gray">
          <a:xfrm flipV="1">
            <a:off x="7621781" y="2144227"/>
            <a:ext cx="659541" cy="657067"/>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cxnSp>
        <p:nvCxnSpPr>
          <p:cNvPr id="171" name="Straight Connector 170"/>
          <p:cNvCxnSpPr>
            <a:endCxn id="162" idx="3"/>
          </p:cNvCxnSpPr>
          <p:nvPr>
            <p:custDataLst>
              <p:tags r:id="rId47"/>
            </p:custDataLst>
          </p:nvPr>
        </p:nvCxnSpPr>
        <p:spPr bwMode="gray">
          <a:xfrm flipV="1">
            <a:off x="7483351" y="4107007"/>
            <a:ext cx="109807" cy="176822"/>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cxnSp>
        <p:nvCxnSpPr>
          <p:cNvPr id="172" name="Straight Connector 171"/>
          <p:cNvCxnSpPr>
            <a:endCxn id="163" idx="2"/>
          </p:cNvCxnSpPr>
          <p:nvPr>
            <p:custDataLst>
              <p:tags r:id="rId48"/>
            </p:custDataLst>
          </p:nvPr>
        </p:nvCxnSpPr>
        <p:spPr bwMode="gray">
          <a:xfrm flipV="1">
            <a:off x="7557969" y="4196070"/>
            <a:ext cx="613546" cy="134754"/>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cxnSp>
        <p:nvCxnSpPr>
          <p:cNvPr id="173" name="Straight Connector 172"/>
          <p:cNvCxnSpPr>
            <a:stCxn id="178" idx="6"/>
            <a:endCxn id="165" idx="1"/>
          </p:cNvCxnSpPr>
          <p:nvPr>
            <p:custDataLst>
              <p:tags r:id="rId49"/>
            </p:custDataLst>
          </p:nvPr>
        </p:nvCxnSpPr>
        <p:spPr bwMode="gray">
          <a:xfrm>
            <a:off x="8109321" y="5477173"/>
            <a:ext cx="144850" cy="916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a:stCxn id="178" idx="3"/>
            <a:endCxn id="164" idx="0"/>
          </p:cNvCxnSpPr>
          <p:nvPr>
            <p:custDataLst>
              <p:tags r:id="rId50"/>
            </p:custDataLst>
          </p:nvPr>
        </p:nvCxnSpPr>
        <p:spPr bwMode="gray">
          <a:xfrm flipH="1">
            <a:off x="7320258" y="5783269"/>
            <a:ext cx="40298" cy="174017"/>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cxnSp>
        <p:nvCxnSpPr>
          <p:cNvPr id="175" name="Straight Connector 174"/>
          <p:cNvCxnSpPr>
            <a:stCxn id="178" idx="4"/>
            <a:endCxn id="222" idx="1"/>
          </p:cNvCxnSpPr>
          <p:nvPr>
            <p:custDataLst>
              <p:tags r:id="rId51"/>
            </p:custDataLst>
          </p:nvPr>
        </p:nvCxnSpPr>
        <p:spPr bwMode="gray">
          <a:xfrm>
            <a:off x="7670705" y="5910058"/>
            <a:ext cx="151589" cy="212436"/>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176" name="Oval 175"/>
          <p:cNvSpPr>
            <a:spLocks/>
          </p:cNvSpPr>
          <p:nvPr>
            <p:custDataLst>
              <p:tags r:id="rId52"/>
            </p:custDataLst>
          </p:nvPr>
        </p:nvSpPr>
        <p:spPr bwMode="gray">
          <a:xfrm>
            <a:off x="1150883" y="4378840"/>
            <a:ext cx="877233" cy="865770"/>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Center for</a:t>
            </a:r>
            <a:br>
              <a:rPr lang="en-US" sz="1000" dirty="0">
                <a:solidFill>
                  <a:schemeClr val="tx1"/>
                </a:solidFill>
              </a:rPr>
            </a:br>
            <a:r>
              <a:rPr lang="en-US" sz="1000" dirty="0">
                <a:solidFill>
                  <a:schemeClr val="tx1"/>
                </a:solidFill>
              </a:rPr>
              <a:t>Online</a:t>
            </a:r>
            <a:br>
              <a:rPr lang="en-US" sz="1000" dirty="0">
                <a:solidFill>
                  <a:schemeClr val="tx1"/>
                </a:solidFill>
              </a:rPr>
            </a:br>
            <a:r>
              <a:rPr lang="en-US" sz="1000" dirty="0">
                <a:solidFill>
                  <a:schemeClr val="tx1"/>
                </a:solidFill>
              </a:rPr>
              <a:t>Teaching</a:t>
            </a:r>
            <a:br>
              <a:rPr lang="en-US" sz="1000" dirty="0">
                <a:solidFill>
                  <a:schemeClr val="tx1"/>
                </a:solidFill>
              </a:rPr>
            </a:br>
            <a:r>
              <a:rPr lang="en-US" sz="1000" dirty="0">
                <a:solidFill>
                  <a:schemeClr val="tx1"/>
                </a:solidFill>
              </a:rPr>
              <a:t>Excellence</a:t>
            </a:r>
          </a:p>
        </p:txBody>
      </p:sp>
      <p:cxnSp>
        <p:nvCxnSpPr>
          <p:cNvPr id="177" name="Straight Connector 176"/>
          <p:cNvCxnSpPr>
            <a:stCxn id="182" idx="2"/>
            <a:endCxn id="176" idx="6"/>
          </p:cNvCxnSpPr>
          <p:nvPr>
            <p:custDataLst>
              <p:tags r:id="rId53"/>
            </p:custDataLst>
          </p:nvPr>
        </p:nvCxnSpPr>
        <p:spPr>
          <a:xfrm flipH="1">
            <a:off x="2028116" y="4782572"/>
            <a:ext cx="466731" cy="2915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78" name="Oval 177"/>
          <p:cNvSpPr>
            <a:spLocks/>
          </p:cNvSpPr>
          <p:nvPr>
            <p:custDataLst>
              <p:tags r:id="rId54"/>
            </p:custDataLst>
          </p:nvPr>
        </p:nvSpPr>
        <p:spPr bwMode="gray">
          <a:xfrm>
            <a:off x="7232088" y="5044288"/>
            <a:ext cx="877233" cy="865770"/>
          </a:xfrm>
          <a:prstGeom prst="ellipse">
            <a:avLst/>
          </a:prstGeom>
          <a:solidFill>
            <a:schemeClr val="accent6">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bg1"/>
                </a:solidFill>
              </a:rPr>
              <a:t>Policy</a:t>
            </a:r>
            <a:br>
              <a:rPr lang="en-US" sz="1000" dirty="0" smtClean="0">
                <a:solidFill>
                  <a:schemeClr val="bg1"/>
                </a:solidFill>
              </a:rPr>
            </a:br>
            <a:r>
              <a:rPr lang="en-US" sz="1000" dirty="0" smtClean="0">
                <a:solidFill>
                  <a:schemeClr val="bg1"/>
                </a:solidFill>
              </a:rPr>
              <a:t>architecture</a:t>
            </a:r>
            <a:endParaRPr lang="en-US" sz="1000" dirty="0">
              <a:solidFill>
                <a:schemeClr val="bg1"/>
              </a:solidFill>
            </a:endParaRPr>
          </a:p>
        </p:txBody>
      </p:sp>
      <p:cxnSp>
        <p:nvCxnSpPr>
          <p:cNvPr id="179" name="Straight Connector 178"/>
          <p:cNvCxnSpPr>
            <a:stCxn id="191" idx="6"/>
            <a:endCxn id="194" idx="1"/>
          </p:cNvCxnSpPr>
          <p:nvPr>
            <p:custDataLst>
              <p:tags r:id="rId55"/>
            </p:custDataLst>
          </p:nvPr>
        </p:nvCxnSpPr>
        <p:spPr bwMode="gray">
          <a:xfrm>
            <a:off x="5746686" y="4854973"/>
            <a:ext cx="396495" cy="316104"/>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a:stCxn id="189" idx="0"/>
            <a:endCxn id="194" idx="4"/>
          </p:cNvCxnSpPr>
          <p:nvPr>
            <p:custDataLst>
              <p:tags r:id="rId56"/>
            </p:custDataLst>
          </p:nvPr>
        </p:nvCxnSpPr>
        <p:spPr bwMode="gray">
          <a:xfrm flipH="1" flipV="1">
            <a:off x="6453330" y="5910058"/>
            <a:ext cx="63712" cy="117259"/>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a:stCxn id="190" idx="6"/>
            <a:endCxn id="194" idx="2"/>
          </p:cNvCxnSpPr>
          <p:nvPr>
            <p:custDataLst>
              <p:tags r:id="rId57"/>
            </p:custDataLst>
          </p:nvPr>
        </p:nvCxnSpPr>
        <p:spPr bwMode="gray">
          <a:xfrm flipV="1">
            <a:off x="5817919" y="5477173"/>
            <a:ext cx="196794" cy="14081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82" name="Oval 181"/>
          <p:cNvSpPr>
            <a:spLocks/>
          </p:cNvSpPr>
          <p:nvPr>
            <p:custDataLst>
              <p:tags r:id="rId58"/>
            </p:custDataLst>
          </p:nvPr>
        </p:nvSpPr>
        <p:spPr bwMode="gray">
          <a:xfrm>
            <a:off x="2494847" y="4229801"/>
            <a:ext cx="1102915" cy="1105541"/>
          </a:xfrm>
          <a:prstGeom prst="ellipse">
            <a:avLst/>
          </a:prstGeom>
          <a:solidFill>
            <a:schemeClr val="accent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1100" b="1" dirty="0">
                <a:solidFill>
                  <a:schemeClr val="accent4"/>
                </a:solidFill>
              </a:rPr>
              <a:t>Faculty supports</a:t>
            </a:r>
          </a:p>
        </p:txBody>
      </p:sp>
      <p:sp>
        <p:nvSpPr>
          <p:cNvPr id="183" name="Oval 182"/>
          <p:cNvSpPr>
            <a:spLocks/>
          </p:cNvSpPr>
          <p:nvPr>
            <p:custDataLst>
              <p:tags r:id="rId59"/>
            </p:custDataLst>
          </p:nvPr>
        </p:nvSpPr>
        <p:spPr bwMode="gray">
          <a:xfrm>
            <a:off x="1084377" y="5308038"/>
            <a:ext cx="877233" cy="865770"/>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Course</a:t>
            </a:r>
          </a:p>
          <a:p>
            <a:pPr algn="ctr"/>
            <a:r>
              <a:rPr lang="en-US" sz="1000" dirty="0" smtClean="0">
                <a:solidFill>
                  <a:schemeClr val="tx1"/>
                </a:solidFill>
              </a:rPr>
              <a:t>development</a:t>
            </a:r>
            <a:endParaRPr lang="en-US" sz="1000" dirty="0">
              <a:solidFill>
                <a:schemeClr val="tx1"/>
              </a:solidFill>
            </a:endParaRPr>
          </a:p>
          <a:p>
            <a:pPr algn="ctr"/>
            <a:r>
              <a:rPr lang="en-US" sz="1000" dirty="0" smtClean="0">
                <a:solidFill>
                  <a:schemeClr val="tx1"/>
                </a:solidFill>
              </a:rPr>
              <a:t>and</a:t>
            </a:r>
            <a:br>
              <a:rPr lang="en-US" sz="1000" dirty="0" smtClean="0">
                <a:solidFill>
                  <a:schemeClr val="tx1"/>
                </a:solidFill>
              </a:rPr>
            </a:br>
            <a:r>
              <a:rPr lang="en-US" sz="1000" dirty="0" smtClean="0">
                <a:solidFill>
                  <a:schemeClr val="tx1"/>
                </a:solidFill>
              </a:rPr>
              <a:t>enhancement</a:t>
            </a:r>
            <a:br>
              <a:rPr lang="en-US" sz="1000" dirty="0" smtClean="0">
                <a:solidFill>
                  <a:schemeClr val="tx1"/>
                </a:solidFill>
              </a:rPr>
            </a:br>
            <a:r>
              <a:rPr lang="en-US" sz="1000" dirty="0" smtClean="0">
                <a:solidFill>
                  <a:schemeClr val="tx1"/>
                </a:solidFill>
              </a:rPr>
              <a:t>support</a:t>
            </a:r>
            <a:endParaRPr lang="en-US" sz="1000" dirty="0">
              <a:solidFill>
                <a:schemeClr val="tx1"/>
              </a:solidFill>
            </a:endParaRPr>
          </a:p>
        </p:txBody>
      </p:sp>
      <p:sp>
        <p:nvSpPr>
          <p:cNvPr id="184" name="Oval 183"/>
          <p:cNvSpPr>
            <a:spLocks/>
          </p:cNvSpPr>
          <p:nvPr>
            <p:custDataLst>
              <p:tags r:id="rId60"/>
            </p:custDataLst>
          </p:nvPr>
        </p:nvSpPr>
        <p:spPr bwMode="gray">
          <a:xfrm>
            <a:off x="2801918" y="5789954"/>
            <a:ext cx="877233" cy="865770"/>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24/7 help</a:t>
            </a:r>
          </a:p>
          <a:p>
            <a:pPr algn="ctr"/>
            <a:r>
              <a:rPr lang="en-US" sz="1000" dirty="0" smtClean="0">
                <a:solidFill>
                  <a:schemeClr val="tx1"/>
                </a:solidFill>
              </a:rPr>
              <a:t>desk</a:t>
            </a:r>
            <a:endParaRPr lang="en-US" sz="1000" dirty="0">
              <a:solidFill>
                <a:schemeClr val="tx1"/>
              </a:solidFill>
            </a:endParaRPr>
          </a:p>
        </p:txBody>
      </p:sp>
      <p:sp>
        <p:nvSpPr>
          <p:cNvPr id="185" name="Oval 184"/>
          <p:cNvSpPr>
            <a:spLocks/>
          </p:cNvSpPr>
          <p:nvPr>
            <p:custDataLst>
              <p:tags r:id="rId61"/>
            </p:custDataLst>
          </p:nvPr>
        </p:nvSpPr>
        <p:spPr bwMode="gray">
          <a:xfrm>
            <a:off x="1860860" y="5860377"/>
            <a:ext cx="877233" cy="865770"/>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Open </a:t>
            </a:r>
            <a:r>
              <a:rPr lang="en-US" sz="1000" dirty="0" err="1">
                <a:solidFill>
                  <a:schemeClr val="tx1"/>
                </a:solidFill>
              </a:rPr>
              <a:t>SUNY</a:t>
            </a:r>
            <a:r>
              <a:rPr lang="en-US" sz="1000" dirty="0">
                <a:solidFill>
                  <a:schemeClr val="tx1"/>
                </a:solidFill>
              </a:rPr>
              <a:t/>
            </a:r>
            <a:br>
              <a:rPr lang="en-US" sz="1000" dirty="0">
                <a:solidFill>
                  <a:schemeClr val="tx1"/>
                </a:solidFill>
              </a:rPr>
            </a:br>
            <a:r>
              <a:rPr lang="en-US" sz="1000" dirty="0">
                <a:solidFill>
                  <a:schemeClr val="tx1"/>
                </a:solidFill>
              </a:rPr>
              <a:t>Learning</a:t>
            </a:r>
            <a:br>
              <a:rPr lang="en-US" sz="1000" dirty="0">
                <a:solidFill>
                  <a:schemeClr val="tx1"/>
                </a:solidFill>
              </a:rPr>
            </a:br>
            <a:r>
              <a:rPr lang="en-US" sz="1000" dirty="0">
                <a:solidFill>
                  <a:schemeClr val="tx1"/>
                </a:solidFill>
              </a:rPr>
              <a:t>Commons</a:t>
            </a:r>
          </a:p>
        </p:txBody>
      </p:sp>
      <p:sp>
        <p:nvSpPr>
          <p:cNvPr id="186" name="Oval 185"/>
          <p:cNvSpPr>
            <a:spLocks/>
          </p:cNvSpPr>
          <p:nvPr>
            <p:custDataLst>
              <p:tags r:id="rId62"/>
            </p:custDataLst>
          </p:nvPr>
        </p:nvSpPr>
        <p:spPr bwMode="gray">
          <a:xfrm>
            <a:off x="307016" y="4989533"/>
            <a:ext cx="749808" cy="749808"/>
          </a:xfrm>
          <a:prstGeom prst="ellipse">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Instructional</a:t>
            </a:r>
          </a:p>
          <a:p>
            <a:pPr algn="ctr"/>
            <a:r>
              <a:rPr lang="en-US" sz="1000" dirty="0">
                <a:solidFill>
                  <a:schemeClr val="tx1"/>
                </a:solidFill>
              </a:rPr>
              <a:t>d</a:t>
            </a:r>
            <a:r>
              <a:rPr lang="en-US" sz="1000" dirty="0" smtClean="0">
                <a:solidFill>
                  <a:schemeClr val="tx1"/>
                </a:solidFill>
              </a:rPr>
              <a:t>esign</a:t>
            </a:r>
          </a:p>
          <a:p>
            <a:pPr algn="ctr"/>
            <a:r>
              <a:rPr lang="en-US" sz="1000" dirty="0" smtClean="0">
                <a:solidFill>
                  <a:schemeClr val="tx1"/>
                </a:solidFill>
              </a:rPr>
              <a:t>support</a:t>
            </a:r>
            <a:endParaRPr lang="en-US" sz="1000" dirty="0">
              <a:solidFill>
                <a:schemeClr val="tx1"/>
              </a:solidFill>
            </a:endParaRPr>
          </a:p>
        </p:txBody>
      </p:sp>
      <p:pic>
        <p:nvPicPr>
          <p:cNvPr id="187" name="Picture 3"/>
          <p:cNvPicPr>
            <a:picLocks noChangeAspect="1" noChangeArrowheads="1"/>
          </p:cNvPicPr>
          <p:nvPr>
            <p:custDataLst>
              <p:tags r:id="rId63"/>
            </p:custDataLst>
          </p:nvPr>
        </p:nvPicPr>
        <p:blipFill>
          <a:blip r:embed="rId109"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3718719" y="2982388"/>
            <a:ext cx="1527113" cy="15291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88" name="Oval 187"/>
          <p:cNvSpPr/>
          <p:nvPr>
            <p:custDataLst>
              <p:tags r:id="rId64"/>
            </p:custDataLst>
          </p:nvPr>
        </p:nvSpPr>
        <p:spPr>
          <a:xfrm>
            <a:off x="3715606" y="2981263"/>
            <a:ext cx="1530226" cy="1530226"/>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2000" dirty="0" smtClean="0">
                <a:solidFill>
                  <a:schemeClr val="accent4"/>
                </a:solidFill>
              </a:rPr>
              <a:t>Open </a:t>
            </a:r>
            <a:r>
              <a:rPr lang="en-US" sz="2000" b="1" dirty="0" err="1" smtClean="0">
                <a:solidFill>
                  <a:schemeClr val="accent4"/>
                </a:solidFill>
              </a:rPr>
              <a:t>SUNY</a:t>
            </a:r>
            <a:endParaRPr lang="en-US" sz="2000" b="1" dirty="0" smtClean="0">
              <a:solidFill>
                <a:schemeClr val="accent4"/>
              </a:solidFill>
            </a:endParaRPr>
          </a:p>
        </p:txBody>
      </p:sp>
      <p:sp>
        <p:nvSpPr>
          <p:cNvPr id="189" name="Oval 188"/>
          <p:cNvSpPr>
            <a:spLocks/>
          </p:cNvSpPr>
          <p:nvPr>
            <p:custDataLst>
              <p:tags r:id="rId65"/>
            </p:custDataLst>
          </p:nvPr>
        </p:nvSpPr>
        <p:spPr bwMode="gray">
          <a:xfrm>
            <a:off x="6142138" y="6027317"/>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Funders</a:t>
            </a:r>
          </a:p>
          <a:p>
            <a:pPr algn="ctr"/>
            <a:r>
              <a:rPr lang="en-US" sz="1000" dirty="0">
                <a:solidFill>
                  <a:schemeClr val="tx1"/>
                </a:solidFill>
              </a:rPr>
              <a:t>and</a:t>
            </a:r>
          </a:p>
          <a:p>
            <a:pPr algn="ctr"/>
            <a:r>
              <a:rPr lang="en-US" sz="1000" dirty="0">
                <a:solidFill>
                  <a:schemeClr val="tx1"/>
                </a:solidFill>
              </a:rPr>
              <a:t>partners</a:t>
            </a:r>
          </a:p>
        </p:txBody>
      </p:sp>
      <p:sp>
        <p:nvSpPr>
          <p:cNvPr id="190" name="Oval 189"/>
          <p:cNvSpPr>
            <a:spLocks/>
          </p:cNvSpPr>
          <p:nvPr>
            <p:custDataLst>
              <p:tags r:id="rId66"/>
            </p:custDataLst>
          </p:nvPr>
        </p:nvSpPr>
        <p:spPr bwMode="gray">
          <a:xfrm>
            <a:off x="5068111" y="5243082"/>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Potential</a:t>
            </a:r>
            <a:br>
              <a:rPr lang="en-US" sz="1000" dirty="0" smtClean="0">
                <a:solidFill>
                  <a:schemeClr val="tx1"/>
                </a:solidFill>
              </a:rPr>
            </a:br>
            <a:r>
              <a:rPr lang="en-US" sz="1000" dirty="0" smtClean="0">
                <a:solidFill>
                  <a:schemeClr val="tx1"/>
                </a:solidFill>
              </a:rPr>
              <a:t>students</a:t>
            </a:r>
            <a:endParaRPr lang="en-US" sz="1000" dirty="0">
              <a:solidFill>
                <a:schemeClr val="tx1"/>
              </a:solidFill>
            </a:endParaRPr>
          </a:p>
        </p:txBody>
      </p:sp>
      <p:sp>
        <p:nvSpPr>
          <p:cNvPr id="191" name="Oval 190"/>
          <p:cNvSpPr>
            <a:spLocks/>
          </p:cNvSpPr>
          <p:nvPr>
            <p:custDataLst>
              <p:tags r:id="rId67"/>
            </p:custDataLst>
          </p:nvPr>
        </p:nvSpPr>
        <p:spPr bwMode="gray">
          <a:xfrm>
            <a:off x="4996878" y="4480069"/>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err="1" smtClean="0">
                <a:solidFill>
                  <a:schemeClr val="tx1"/>
                </a:solidFill>
              </a:rPr>
              <a:t>SUNY</a:t>
            </a:r>
            <a:endParaRPr lang="en-US" sz="1000" dirty="0">
              <a:solidFill>
                <a:schemeClr val="tx1"/>
              </a:solidFill>
            </a:endParaRPr>
          </a:p>
        </p:txBody>
      </p:sp>
      <p:sp>
        <p:nvSpPr>
          <p:cNvPr id="192" name="Oval 191"/>
          <p:cNvSpPr>
            <a:spLocks/>
          </p:cNvSpPr>
          <p:nvPr>
            <p:custDataLst>
              <p:tags r:id="rId68"/>
            </p:custDataLst>
          </p:nvPr>
        </p:nvSpPr>
        <p:spPr bwMode="gray">
          <a:xfrm>
            <a:off x="5392330" y="5948113"/>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NY State</a:t>
            </a:r>
          </a:p>
        </p:txBody>
      </p:sp>
      <p:cxnSp>
        <p:nvCxnSpPr>
          <p:cNvPr id="193" name="Straight Connector 192"/>
          <p:cNvCxnSpPr>
            <a:stCxn id="192" idx="7"/>
            <a:endCxn id="194" idx="3"/>
          </p:cNvCxnSpPr>
          <p:nvPr>
            <p:custDataLst>
              <p:tags r:id="rId69"/>
            </p:custDataLst>
          </p:nvPr>
        </p:nvCxnSpPr>
        <p:spPr bwMode="gray">
          <a:xfrm flipV="1">
            <a:off x="6032331" y="5783269"/>
            <a:ext cx="110850" cy="27465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94" name="Oval 193"/>
          <p:cNvSpPr>
            <a:spLocks/>
          </p:cNvSpPr>
          <p:nvPr>
            <p:custDataLst>
              <p:tags r:id="rId70"/>
            </p:custDataLst>
          </p:nvPr>
        </p:nvSpPr>
        <p:spPr bwMode="gray">
          <a:xfrm>
            <a:off x="6014713" y="5044288"/>
            <a:ext cx="877233" cy="865770"/>
          </a:xfrm>
          <a:prstGeom prst="ellipse">
            <a:avLst/>
          </a:prstGeom>
          <a:solidFill>
            <a:schemeClr val="accent6">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bg1"/>
                </a:solidFill>
              </a:rPr>
              <a:t>Stakeholder</a:t>
            </a:r>
          </a:p>
          <a:p>
            <a:pPr algn="ctr"/>
            <a:r>
              <a:rPr lang="en-US" sz="1000" dirty="0">
                <a:solidFill>
                  <a:schemeClr val="bg1"/>
                </a:solidFill>
              </a:rPr>
              <a:t>e</a:t>
            </a:r>
            <a:r>
              <a:rPr lang="en-US" sz="1000" dirty="0" smtClean="0">
                <a:solidFill>
                  <a:schemeClr val="bg1"/>
                </a:solidFill>
              </a:rPr>
              <a:t>ngagement</a:t>
            </a:r>
          </a:p>
          <a:p>
            <a:pPr algn="ctr"/>
            <a:r>
              <a:rPr lang="en-US" sz="1000" dirty="0" smtClean="0">
                <a:solidFill>
                  <a:schemeClr val="bg1"/>
                </a:solidFill>
              </a:rPr>
              <a:t>and</a:t>
            </a:r>
            <a:r>
              <a:rPr lang="en-US" sz="1000" dirty="0">
                <a:solidFill>
                  <a:schemeClr val="bg1"/>
                </a:solidFill>
              </a:rPr>
              <a:t> </a:t>
            </a:r>
            <a:r>
              <a:rPr lang="en-US" sz="1000" dirty="0" err="1" smtClean="0">
                <a:solidFill>
                  <a:schemeClr val="bg1"/>
                </a:solidFill>
              </a:rPr>
              <a:t>commu</a:t>
            </a:r>
            <a:r>
              <a:rPr lang="en-US" sz="1000" dirty="0" smtClean="0">
                <a:solidFill>
                  <a:schemeClr val="bg1"/>
                </a:solidFill>
              </a:rPr>
              <a:t>-</a:t>
            </a:r>
          </a:p>
          <a:p>
            <a:pPr algn="ctr"/>
            <a:r>
              <a:rPr lang="en-US" sz="1000" dirty="0" err="1" smtClean="0">
                <a:solidFill>
                  <a:schemeClr val="bg1"/>
                </a:solidFill>
              </a:rPr>
              <a:t>nications</a:t>
            </a:r>
            <a:endParaRPr lang="en-US" sz="1000" dirty="0">
              <a:solidFill>
                <a:schemeClr val="bg1"/>
              </a:solidFill>
            </a:endParaRPr>
          </a:p>
        </p:txBody>
      </p:sp>
      <p:sp>
        <p:nvSpPr>
          <p:cNvPr id="195" name="Oval 194"/>
          <p:cNvSpPr>
            <a:spLocks/>
          </p:cNvSpPr>
          <p:nvPr>
            <p:custDataLst>
              <p:tags r:id="rId71"/>
            </p:custDataLst>
          </p:nvPr>
        </p:nvSpPr>
        <p:spPr bwMode="gray">
          <a:xfrm>
            <a:off x="7658839" y="934536"/>
            <a:ext cx="749808" cy="749808"/>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bg1"/>
                </a:solidFill>
              </a:rPr>
              <a:t>Signature</a:t>
            </a:r>
            <a:br>
              <a:rPr lang="en-US" sz="1000" dirty="0" smtClean="0">
                <a:solidFill>
                  <a:schemeClr val="bg1"/>
                </a:solidFill>
              </a:rPr>
            </a:br>
            <a:r>
              <a:rPr lang="en-US" sz="1000" dirty="0" err="1" smtClean="0">
                <a:solidFill>
                  <a:schemeClr val="bg1"/>
                </a:solidFill>
              </a:rPr>
              <a:t>SUNY</a:t>
            </a:r>
            <a:r>
              <a:rPr lang="en-US" sz="1000" dirty="0" smtClean="0">
                <a:solidFill>
                  <a:schemeClr val="bg1"/>
                </a:solidFill>
              </a:rPr>
              <a:t/>
            </a:r>
            <a:br>
              <a:rPr lang="en-US" sz="1000" dirty="0" smtClean="0">
                <a:solidFill>
                  <a:schemeClr val="bg1"/>
                </a:solidFill>
              </a:rPr>
            </a:br>
            <a:r>
              <a:rPr lang="en-US" sz="1000" dirty="0" smtClean="0">
                <a:solidFill>
                  <a:schemeClr val="bg1"/>
                </a:solidFill>
              </a:rPr>
              <a:t>programs</a:t>
            </a:r>
            <a:endParaRPr lang="en-US" sz="1000" dirty="0">
              <a:solidFill>
                <a:schemeClr val="bg1"/>
              </a:solidFill>
            </a:endParaRPr>
          </a:p>
        </p:txBody>
      </p:sp>
      <p:sp>
        <p:nvSpPr>
          <p:cNvPr id="196" name="Oval 195"/>
          <p:cNvSpPr>
            <a:spLocks/>
          </p:cNvSpPr>
          <p:nvPr>
            <p:custDataLst>
              <p:tags r:id="rId72"/>
            </p:custDataLst>
          </p:nvPr>
        </p:nvSpPr>
        <p:spPr bwMode="gray">
          <a:xfrm>
            <a:off x="6055681" y="1003242"/>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Prior </a:t>
            </a:r>
            <a:br>
              <a:rPr lang="en-US" sz="1000" dirty="0">
                <a:solidFill>
                  <a:schemeClr val="bg1">
                    <a:lumMod val="75000"/>
                  </a:schemeClr>
                </a:solidFill>
              </a:rPr>
            </a:br>
            <a:r>
              <a:rPr lang="en-US" sz="1000" dirty="0">
                <a:solidFill>
                  <a:schemeClr val="bg1">
                    <a:lumMod val="75000"/>
                  </a:schemeClr>
                </a:solidFill>
              </a:rPr>
              <a:t>learning</a:t>
            </a:r>
            <a:br>
              <a:rPr lang="en-US" sz="1000" dirty="0">
                <a:solidFill>
                  <a:schemeClr val="bg1">
                    <a:lumMod val="75000"/>
                  </a:schemeClr>
                </a:solidFill>
              </a:rPr>
            </a:br>
            <a:r>
              <a:rPr lang="en-US" sz="1000" dirty="0">
                <a:solidFill>
                  <a:schemeClr val="bg1">
                    <a:lumMod val="75000"/>
                  </a:schemeClr>
                </a:solidFill>
              </a:rPr>
              <a:t>assessment</a:t>
            </a:r>
            <a:br>
              <a:rPr lang="en-US" sz="1000" dirty="0">
                <a:solidFill>
                  <a:schemeClr val="bg1">
                    <a:lumMod val="75000"/>
                  </a:schemeClr>
                </a:solidFill>
              </a:rPr>
            </a:br>
            <a:endParaRPr lang="en-US" sz="1000" dirty="0">
              <a:solidFill>
                <a:schemeClr val="bg1">
                  <a:lumMod val="75000"/>
                </a:schemeClr>
              </a:solidFill>
            </a:endParaRPr>
          </a:p>
        </p:txBody>
      </p:sp>
      <p:sp>
        <p:nvSpPr>
          <p:cNvPr id="197" name="Oval 196"/>
          <p:cNvSpPr>
            <a:spLocks/>
          </p:cNvSpPr>
          <p:nvPr>
            <p:custDataLst>
              <p:tags r:id="rId73"/>
            </p:custDataLst>
          </p:nvPr>
        </p:nvSpPr>
        <p:spPr bwMode="gray">
          <a:xfrm>
            <a:off x="8171515" y="3027768"/>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Skill</a:t>
            </a:r>
            <a:br>
              <a:rPr lang="en-US" sz="1000" dirty="0">
                <a:solidFill>
                  <a:schemeClr val="bg1">
                    <a:lumMod val="75000"/>
                  </a:schemeClr>
                </a:solidFill>
              </a:rPr>
            </a:br>
            <a:r>
              <a:rPr lang="en-US" sz="1000" dirty="0">
                <a:solidFill>
                  <a:schemeClr val="bg1">
                    <a:lumMod val="75000"/>
                  </a:schemeClr>
                </a:solidFill>
              </a:rPr>
              <a:t>remediation</a:t>
            </a:r>
          </a:p>
        </p:txBody>
      </p:sp>
      <p:sp>
        <p:nvSpPr>
          <p:cNvPr id="198" name="Oval 197"/>
          <p:cNvSpPr>
            <a:spLocks/>
          </p:cNvSpPr>
          <p:nvPr>
            <p:custDataLst>
              <p:tags r:id="rId74"/>
            </p:custDataLst>
          </p:nvPr>
        </p:nvSpPr>
        <p:spPr bwMode="gray">
          <a:xfrm>
            <a:off x="8171515" y="2265997"/>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Workforce</a:t>
            </a:r>
            <a:br>
              <a:rPr lang="en-US" sz="1000" dirty="0">
                <a:solidFill>
                  <a:schemeClr val="bg1">
                    <a:lumMod val="75000"/>
                  </a:schemeClr>
                </a:solidFill>
              </a:rPr>
            </a:br>
            <a:r>
              <a:rPr lang="en-US" sz="1000" dirty="0">
                <a:solidFill>
                  <a:schemeClr val="bg1">
                    <a:lumMod val="75000"/>
                  </a:schemeClr>
                </a:solidFill>
              </a:rPr>
              <a:t>development</a:t>
            </a:r>
          </a:p>
        </p:txBody>
      </p:sp>
      <p:sp>
        <p:nvSpPr>
          <p:cNvPr id="199" name="Oval 198"/>
          <p:cNvSpPr>
            <a:spLocks/>
          </p:cNvSpPr>
          <p:nvPr>
            <p:custDataLst>
              <p:tags r:id="rId75"/>
            </p:custDataLst>
          </p:nvPr>
        </p:nvSpPr>
        <p:spPr bwMode="gray">
          <a:xfrm>
            <a:off x="8171515" y="4591522"/>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Identification</a:t>
            </a:r>
            <a:br>
              <a:rPr lang="en-US" sz="1000" dirty="0">
                <a:solidFill>
                  <a:schemeClr val="bg1">
                    <a:lumMod val="75000"/>
                  </a:schemeClr>
                </a:solidFill>
              </a:rPr>
            </a:br>
            <a:r>
              <a:rPr lang="en-US" sz="1000" dirty="0">
                <a:solidFill>
                  <a:schemeClr val="bg1">
                    <a:lumMod val="75000"/>
                  </a:schemeClr>
                </a:solidFill>
              </a:rPr>
              <a:t>&amp; verification</a:t>
            </a:r>
          </a:p>
        </p:txBody>
      </p:sp>
      <p:cxnSp>
        <p:nvCxnSpPr>
          <p:cNvPr id="200" name="Straight Connector 199"/>
          <p:cNvCxnSpPr>
            <a:endCxn id="198" idx="2"/>
          </p:cNvCxnSpPr>
          <p:nvPr>
            <p:custDataLst>
              <p:tags r:id="rId76"/>
            </p:custDataLst>
          </p:nvPr>
        </p:nvCxnSpPr>
        <p:spPr bwMode="gray">
          <a:xfrm flipV="1">
            <a:off x="7609889" y="2640901"/>
            <a:ext cx="561626" cy="382160"/>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cxnSp>
        <p:nvCxnSpPr>
          <p:cNvPr id="201" name="Straight Connector 200"/>
          <p:cNvCxnSpPr>
            <a:endCxn id="197" idx="2"/>
          </p:cNvCxnSpPr>
          <p:nvPr>
            <p:custDataLst>
              <p:tags r:id="rId77"/>
            </p:custDataLst>
          </p:nvPr>
        </p:nvCxnSpPr>
        <p:spPr bwMode="gray">
          <a:xfrm>
            <a:off x="7609889" y="3187530"/>
            <a:ext cx="561626" cy="215142"/>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211" name="Oval 210"/>
          <p:cNvSpPr>
            <a:spLocks/>
          </p:cNvSpPr>
          <p:nvPr>
            <p:custDataLst>
              <p:tags r:id="rId78"/>
            </p:custDataLst>
          </p:nvPr>
        </p:nvSpPr>
        <p:spPr bwMode="gray">
          <a:xfrm>
            <a:off x="6873016" y="2674505"/>
            <a:ext cx="877233" cy="865770"/>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Open </a:t>
            </a:r>
            <a:r>
              <a:rPr lang="en-US" sz="1000" dirty="0" err="1">
                <a:solidFill>
                  <a:schemeClr val="bg1"/>
                </a:solidFill>
              </a:rPr>
              <a:t>SUNY</a:t>
            </a:r>
            <a:r>
              <a:rPr lang="en-US" sz="1000" dirty="0">
                <a:solidFill>
                  <a:schemeClr val="bg1"/>
                </a:solidFill>
              </a:rPr>
              <a:t>-</a:t>
            </a:r>
          </a:p>
          <a:p>
            <a:pPr algn="ctr"/>
            <a:r>
              <a:rPr lang="en-US" sz="1000" dirty="0">
                <a:solidFill>
                  <a:schemeClr val="bg1"/>
                </a:solidFill>
              </a:rPr>
              <a:t>powered</a:t>
            </a:r>
          </a:p>
          <a:p>
            <a:pPr algn="ctr"/>
            <a:r>
              <a:rPr lang="en-US" sz="1000" dirty="0" smtClean="0">
                <a:solidFill>
                  <a:schemeClr val="bg1"/>
                </a:solidFill>
              </a:rPr>
              <a:t>offerings</a:t>
            </a:r>
            <a:endParaRPr lang="en-US" sz="1000" dirty="0">
              <a:solidFill>
                <a:schemeClr val="bg1"/>
              </a:solidFill>
            </a:endParaRPr>
          </a:p>
        </p:txBody>
      </p:sp>
      <p:cxnSp>
        <p:nvCxnSpPr>
          <p:cNvPr id="212" name="Straight Connector 211"/>
          <p:cNvCxnSpPr>
            <a:stCxn id="213" idx="6"/>
            <a:endCxn id="199" idx="1"/>
          </p:cNvCxnSpPr>
          <p:nvPr>
            <p:custDataLst>
              <p:tags r:id="rId79"/>
            </p:custDataLst>
          </p:nvPr>
        </p:nvCxnSpPr>
        <p:spPr bwMode="gray">
          <a:xfrm>
            <a:off x="7689240" y="4511489"/>
            <a:ext cx="592082" cy="189840"/>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213" name="Oval 212"/>
          <p:cNvSpPr>
            <a:spLocks/>
          </p:cNvSpPr>
          <p:nvPr>
            <p:custDataLst>
              <p:tags r:id="rId80"/>
            </p:custDataLst>
          </p:nvPr>
        </p:nvSpPr>
        <p:spPr bwMode="gray">
          <a:xfrm>
            <a:off x="6812007" y="4078604"/>
            <a:ext cx="877233" cy="865770"/>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Open </a:t>
            </a:r>
            <a:r>
              <a:rPr lang="en-US" sz="1000" dirty="0" err="1">
                <a:solidFill>
                  <a:schemeClr val="bg1">
                    <a:lumMod val="75000"/>
                  </a:schemeClr>
                </a:solidFill>
              </a:rPr>
              <a:t>SUNY</a:t>
            </a:r>
            <a:endParaRPr lang="en-US" sz="1000" dirty="0">
              <a:solidFill>
                <a:schemeClr val="bg1">
                  <a:lumMod val="75000"/>
                </a:schemeClr>
              </a:solidFill>
            </a:endParaRPr>
          </a:p>
          <a:p>
            <a:pPr algn="ctr"/>
            <a:r>
              <a:rPr lang="en-US" sz="1000" dirty="0">
                <a:solidFill>
                  <a:schemeClr val="bg1">
                    <a:lumMod val="75000"/>
                  </a:schemeClr>
                </a:solidFill>
              </a:rPr>
              <a:t>infrastructure</a:t>
            </a:r>
          </a:p>
        </p:txBody>
      </p:sp>
      <p:sp>
        <p:nvSpPr>
          <p:cNvPr id="214" name="Oval 213"/>
          <p:cNvSpPr>
            <a:spLocks/>
          </p:cNvSpPr>
          <p:nvPr>
            <p:custDataLst>
              <p:tags r:id="rId81"/>
            </p:custDataLst>
          </p:nvPr>
        </p:nvSpPr>
        <p:spPr bwMode="gray">
          <a:xfrm>
            <a:off x="1346374" y="1947516"/>
            <a:ext cx="877233" cy="865770"/>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Educational</a:t>
            </a:r>
            <a:br>
              <a:rPr lang="en-US" sz="1000" dirty="0">
                <a:solidFill>
                  <a:schemeClr val="bg1">
                    <a:lumMod val="75000"/>
                  </a:schemeClr>
                </a:solidFill>
              </a:rPr>
            </a:br>
            <a:r>
              <a:rPr lang="en-US" sz="1000" dirty="0">
                <a:solidFill>
                  <a:schemeClr val="bg1">
                    <a:lumMod val="75000"/>
                  </a:schemeClr>
                </a:solidFill>
              </a:rPr>
              <a:t>resources</a:t>
            </a:r>
          </a:p>
        </p:txBody>
      </p:sp>
      <p:cxnSp>
        <p:nvCxnSpPr>
          <p:cNvPr id="215" name="Straight Connector 214"/>
          <p:cNvCxnSpPr>
            <a:stCxn id="219" idx="0"/>
          </p:cNvCxnSpPr>
          <p:nvPr>
            <p:custDataLst>
              <p:tags r:id="rId82"/>
            </p:custDataLst>
          </p:nvPr>
        </p:nvCxnSpPr>
        <p:spPr bwMode="gray">
          <a:xfrm flipH="1" flipV="1">
            <a:off x="5754528" y="1500261"/>
            <a:ext cx="62036" cy="168021"/>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cxnSp>
        <p:nvCxnSpPr>
          <p:cNvPr id="216" name="Straight Connector 215"/>
          <p:cNvCxnSpPr/>
          <p:nvPr>
            <p:custDataLst>
              <p:tags r:id="rId83"/>
            </p:custDataLst>
          </p:nvPr>
        </p:nvCxnSpPr>
        <p:spPr bwMode="gray">
          <a:xfrm flipH="1" flipV="1">
            <a:off x="5367673" y="1787447"/>
            <a:ext cx="179749" cy="133142"/>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217" name="Oval 216"/>
          <p:cNvSpPr>
            <a:spLocks/>
          </p:cNvSpPr>
          <p:nvPr>
            <p:custDataLst>
              <p:tags r:id="rId84"/>
            </p:custDataLst>
          </p:nvPr>
        </p:nvSpPr>
        <p:spPr bwMode="gray">
          <a:xfrm>
            <a:off x="5304118" y="860260"/>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endParaRPr lang="en-US" sz="1000" dirty="0">
              <a:solidFill>
                <a:schemeClr val="bg1">
                  <a:lumMod val="75000"/>
                </a:schemeClr>
              </a:solidFill>
            </a:endParaRPr>
          </a:p>
          <a:p>
            <a:pPr algn="ctr"/>
            <a:r>
              <a:rPr lang="en-US" sz="1000" dirty="0">
                <a:solidFill>
                  <a:schemeClr val="bg1">
                    <a:lumMod val="75000"/>
                  </a:schemeClr>
                </a:solidFill>
              </a:rPr>
              <a:t>Competency-</a:t>
            </a:r>
            <a:br>
              <a:rPr lang="en-US" sz="1000" dirty="0">
                <a:solidFill>
                  <a:schemeClr val="bg1">
                    <a:lumMod val="75000"/>
                  </a:schemeClr>
                </a:solidFill>
              </a:rPr>
            </a:br>
            <a:r>
              <a:rPr lang="en-US" sz="1000" dirty="0">
                <a:solidFill>
                  <a:schemeClr val="bg1">
                    <a:lumMod val="75000"/>
                  </a:schemeClr>
                </a:solidFill>
              </a:rPr>
              <a:t>based</a:t>
            </a:r>
            <a:br>
              <a:rPr lang="en-US" sz="1000" dirty="0">
                <a:solidFill>
                  <a:schemeClr val="bg1">
                    <a:lumMod val="75000"/>
                  </a:schemeClr>
                </a:solidFill>
              </a:rPr>
            </a:br>
            <a:r>
              <a:rPr lang="en-US" sz="1000" dirty="0">
                <a:solidFill>
                  <a:schemeClr val="bg1">
                    <a:lumMod val="75000"/>
                  </a:schemeClr>
                </a:solidFill>
              </a:rPr>
              <a:t>learning</a:t>
            </a:r>
          </a:p>
        </p:txBody>
      </p:sp>
      <p:sp>
        <p:nvSpPr>
          <p:cNvPr id="218" name="Oval 217"/>
          <p:cNvSpPr>
            <a:spLocks/>
          </p:cNvSpPr>
          <p:nvPr>
            <p:custDataLst>
              <p:tags r:id="rId85"/>
            </p:custDataLst>
          </p:nvPr>
        </p:nvSpPr>
        <p:spPr bwMode="gray">
          <a:xfrm>
            <a:off x="4681214" y="1304763"/>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Credit-</a:t>
            </a:r>
            <a:br>
              <a:rPr lang="en-US" sz="1000" dirty="0">
                <a:solidFill>
                  <a:schemeClr val="bg1">
                    <a:lumMod val="75000"/>
                  </a:schemeClr>
                </a:solidFill>
              </a:rPr>
            </a:br>
            <a:r>
              <a:rPr lang="en-US" sz="1000" dirty="0">
                <a:solidFill>
                  <a:schemeClr val="bg1">
                    <a:lumMod val="75000"/>
                  </a:schemeClr>
                </a:solidFill>
              </a:rPr>
              <a:t>bearing</a:t>
            </a:r>
          </a:p>
          <a:p>
            <a:pPr algn="ctr"/>
            <a:r>
              <a:rPr lang="en-US" sz="1000" dirty="0">
                <a:solidFill>
                  <a:schemeClr val="bg1">
                    <a:lumMod val="75000"/>
                  </a:schemeClr>
                </a:solidFill>
              </a:rPr>
              <a:t>third-party</a:t>
            </a:r>
          </a:p>
          <a:p>
            <a:pPr algn="ctr"/>
            <a:r>
              <a:rPr lang="en-US" sz="1000" dirty="0">
                <a:solidFill>
                  <a:schemeClr val="bg1">
                    <a:lumMod val="75000"/>
                  </a:schemeClr>
                </a:solidFill>
              </a:rPr>
              <a:t>content</a:t>
            </a:r>
          </a:p>
        </p:txBody>
      </p:sp>
      <p:sp>
        <p:nvSpPr>
          <p:cNvPr id="219" name="Oval 218"/>
          <p:cNvSpPr>
            <a:spLocks/>
          </p:cNvSpPr>
          <p:nvPr>
            <p:custDataLst>
              <p:tags r:id="rId86"/>
            </p:custDataLst>
          </p:nvPr>
        </p:nvSpPr>
        <p:spPr bwMode="gray">
          <a:xfrm>
            <a:off x="5377947" y="1668282"/>
            <a:ext cx="877233" cy="865770"/>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Innovative</a:t>
            </a:r>
            <a:br>
              <a:rPr lang="en-US" sz="1000" dirty="0">
                <a:solidFill>
                  <a:schemeClr val="bg1">
                    <a:lumMod val="75000"/>
                  </a:schemeClr>
                </a:solidFill>
              </a:rPr>
            </a:br>
            <a:r>
              <a:rPr lang="en-US" sz="1000" dirty="0">
                <a:solidFill>
                  <a:schemeClr val="bg1">
                    <a:lumMod val="75000"/>
                  </a:schemeClr>
                </a:solidFill>
              </a:rPr>
              <a:t>learning</a:t>
            </a:r>
            <a:br>
              <a:rPr lang="en-US" sz="1000" dirty="0">
                <a:solidFill>
                  <a:schemeClr val="bg1">
                    <a:lumMod val="75000"/>
                  </a:schemeClr>
                </a:solidFill>
              </a:rPr>
            </a:br>
            <a:r>
              <a:rPr lang="en-US" sz="1000" dirty="0">
                <a:solidFill>
                  <a:schemeClr val="bg1">
                    <a:lumMod val="75000"/>
                  </a:schemeClr>
                </a:solidFill>
              </a:rPr>
              <a:t>pathways</a:t>
            </a:r>
          </a:p>
        </p:txBody>
      </p:sp>
      <p:sp>
        <p:nvSpPr>
          <p:cNvPr id="220" name="Oval 219"/>
          <p:cNvSpPr>
            <a:spLocks/>
          </p:cNvSpPr>
          <p:nvPr>
            <p:custDataLst>
              <p:tags r:id="rId87"/>
            </p:custDataLst>
          </p:nvPr>
        </p:nvSpPr>
        <p:spPr bwMode="gray">
          <a:xfrm>
            <a:off x="441063" y="1948569"/>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err="1">
                <a:solidFill>
                  <a:schemeClr val="bg1">
                    <a:lumMod val="75000"/>
                  </a:schemeClr>
                </a:solidFill>
              </a:rPr>
              <a:t>ePortfolio</a:t>
            </a:r>
            <a:endParaRPr lang="en-US" sz="1000" dirty="0">
              <a:solidFill>
                <a:schemeClr val="bg1">
                  <a:lumMod val="75000"/>
                </a:schemeClr>
              </a:solidFill>
            </a:endParaRPr>
          </a:p>
        </p:txBody>
      </p:sp>
      <p:cxnSp>
        <p:nvCxnSpPr>
          <p:cNvPr id="221" name="Straight Connector 220"/>
          <p:cNvCxnSpPr>
            <a:stCxn id="220" idx="6"/>
            <a:endCxn id="214" idx="2"/>
          </p:cNvCxnSpPr>
          <p:nvPr>
            <p:custDataLst>
              <p:tags r:id="rId88"/>
            </p:custDataLst>
          </p:nvPr>
        </p:nvCxnSpPr>
        <p:spPr>
          <a:xfrm>
            <a:off x="1190871" y="2323473"/>
            <a:ext cx="155503" cy="56928"/>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222" name="Oval 221"/>
          <p:cNvSpPr>
            <a:spLocks/>
          </p:cNvSpPr>
          <p:nvPr>
            <p:custDataLst>
              <p:tags r:id="rId89"/>
            </p:custDataLst>
          </p:nvPr>
        </p:nvSpPr>
        <p:spPr bwMode="gray">
          <a:xfrm>
            <a:off x="7712487" y="6012687"/>
            <a:ext cx="749808" cy="749808"/>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lumMod val="75000"/>
                  </a:schemeClr>
                </a:solidFill>
              </a:rPr>
              <a:t>Credits</a:t>
            </a:r>
            <a:br>
              <a:rPr lang="en-US" sz="1000" dirty="0">
                <a:solidFill>
                  <a:schemeClr val="bg1">
                    <a:lumMod val="75000"/>
                  </a:schemeClr>
                </a:solidFill>
              </a:rPr>
            </a:br>
            <a:r>
              <a:rPr lang="en-US" sz="1000" dirty="0">
                <a:solidFill>
                  <a:schemeClr val="bg1">
                    <a:lumMod val="75000"/>
                  </a:schemeClr>
                </a:solidFill>
              </a:rPr>
              <a:t>and financial</a:t>
            </a:r>
            <a:br>
              <a:rPr lang="en-US" sz="1000" dirty="0">
                <a:solidFill>
                  <a:schemeClr val="bg1">
                    <a:lumMod val="75000"/>
                  </a:schemeClr>
                </a:solidFill>
              </a:rPr>
            </a:br>
            <a:r>
              <a:rPr lang="en-US" sz="1000" dirty="0">
                <a:solidFill>
                  <a:schemeClr val="bg1">
                    <a:lumMod val="75000"/>
                  </a:schemeClr>
                </a:solidFill>
              </a:rPr>
              <a:t>aid across</a:t>
            </a:r>
            <a:br>
              <a:rPr lang="en-US" sz="1000" dirty="0">
                <a:solidFill>
                  <a:schemeClr val="bg1">
                    <a:lumMod val="75000"/>
                  </a:schemeClr>
                </a:solidFill>
              </a:rPr>
            </a:br>
            <a:r>
              <a:rPr lang="en-US" sz="1000" dirty="0">
                <a:solidFill>
                  <a:schemeClr val="bg1">
                    <a:lumMod val="75000"/>
                  </a:schemeClr>
                </a:solidFill>
              </a:rPr>
              <a:t>campuses</a:t>
            </a:r>
          </a:p>
        </p:txBody>
      </p:sp>
      <p:sp>
        <p:nvSpPr>
          <p:cNvPr id="223" name="Oval 222"/>
          <p:cNvSpPr>
            <a:spLocks/>
          </p:cNvSpPr>
          <p:nvPr>
            <p:custDataLst>
              <p:tags r:id="rId90"/>
            </p:custDataLst>
          </p:nvPr>
        </p:nvSpPr>
        <p:spPr bwMode="gray">
          <a:xfrm>
            <a:off x="3858179" y="5117298"/>
            <a:ext cx="1102915" cy="1105541"/>
          </a:xfrm>
          <a:prstGeom prst="ellipse">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100" b="1" dirty="0" smtClean="0">
                <a:solidFill>
                  <a:schemeClr val="accent4"/>
                </a:solidFill>
              </a:rPr>
              <a:t>Monitoring</a:t>
            </a:r>
            <a:br>
              <a:rPr lang="en-US" sz="1100" b="1" dirty="0" smtClean="0">
                <a:solidFill>
                  <a:schemeClr val="accent4"/>
                </a:solidFill>
              </a:rPr>
            </a:br>
            <a:r>
              <a:rPr lang="en-US" sz="1100" b="1" dirty="0" smtClean="0">
                <a:solidFill>
                  <a:schemeClr val="accent4"/>
                </a:solidFill>
              </a:rPr>
              <a:t>and</a:t>
            </a:r>
          </a:p>
          <a:p>
            <a:pPr algn="ctr"/>
            <a:r>
              <a:rPr lang="en-US" sz="1100" b="1" dirty="0" smtClean="0">
                <a:solidFill>
                  <a:schemeClr val="accent4"/>
                </a:solidFill>
              </a:rPr>
              <a:t>continuous</a:t>
            </a:r>
            <a:br>
              <a:rPr lang="en-US" sz="1100" b="1" dirty="0" smtClean="0">
                <a:solidFill>
                  <a:schemeClr val="accent4"/>
                </a:solidFill>
              </a:rPr>
            </a:br>
            <a:r>
              <a:rPr lang="en-US" sz="1100" b="1" dirty="0" smtClean="0">
                <a:solidFill>
                  <a:schemeClr val="accent4"/>
                </a:solidFill>
              </a:rPr>
              <a:t>improvement</a:t>
            </a:r>
            <a:endParaRPr lang="en-US" sz="1100" b="1" dirty="0">
              <a:solidFill>
                <a:schemeClr val="accent4"/>
              </a:solidFill>
            </a:endParaRPr>
          </a:p>
        </p:txBody>
      </p:sp>
      <p:sp>
        <p:nvSpPr>
          <p:cNvPr id="224" name="Oval 223"/>
          <p:cNvSpPr>
            <a:spLocks/>
          </p:cNvSpPr>
          <p:nvPr>
            <p:custDataLst>
              <p:tags r:id="rId91"/>
            </p:custDataLst>
          </p:nvPr>
        </p:nvSpPr>
        <p:spPr bwMode="gray">
          <a:xfrm>
            <a:off x="1016867" y="3049519"/>
            <a:ext cx="877233" cy="865770"/>
          </a:xfrm>
          <a:prstGeom prst="ellipse">
            <a:avLst/>
          </a:prstGeom>
          <a:solidFill>
            <a:schemeClr val="accent5">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Student</a:t>
            </a:r>
            <a:br>
              <a:rPr lang="en-US" sz="1000" dirty="0" smtClean="0">
                <a:solidFill>
                  <a:schemeClr val="tx1"/>
                </a:solidFill>
              </a:rPr>
            </a:br>
            <a:r>
              <a:rPr lang="en-US" sz="1000" dirty="0" smtClean="0">
                <a:solidFill>
                  <a:schemeClr val="tx1"/>
                </a:solidFill>
              </a:rPr>
              <a:t>services</a:t>
            </a:r>
            <a:br>
              <a:rPr lang="en-US" sz="1000" dirty="0" smtClean="0">
                <a:solidFill>
                  <a:schemeClr val="tx1"/>
                </a:solidFill>
              </a:rPr>
            </a:br>
            <a:r>
              <a:rPr lang="en-US" sz="1000" dirty="0" smtClean="0">
                <a:solidFill>
                  <a:schemeClr val="tx1"/>
                </a:solidFill>
              </a:rPr>
              <a:t>hotline</a:t>
            </a:r>
            <a:endParaRPr lang="en-US" sz="1000" dirty="0">
              <a:solidFill>
                <a:schemeClr val="tx1"/>
              </a:solidFill>
            </a:endParaRPr>
          </a:p>
        </p:txBody>
      </p:sp>
      <p:cxnSp>
        <p:nvCxnSpPr>
          <p:cNvPr id="225" name="Straight Connector 224"/>
          <p:cNvCxnSpPr>
            <a:stCxn id="187" idx="2"/>
            <a:endCxn id="223" idx="0"/>
          </p:cNvCxnSpPr>
          <p:nvPr>
            <p:custDataLst>
              <p:tags r:id="rId92"/>
            </p:custDataLst>
          </p:nvPr>
        </p:nvCxnSpPr>
        <p:spPr>
          <a:xfrm flipH="1">
            <a:off x="4409637" y="4511489"/>
            <a:ext cx="72639" cy="605809"/>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custDataLst>
              <p:tags r:id="rId93"/>
            </p:custDataLst>
          </p:nvPr>
        </p:nvCxnSpPr>
        <p:spPr bwMode="gray">
          <a:xfrm flipV="1">
            <a:off x="6422312" y="2544327"/>
            <a:ext cx="173697" cy="331953"/>
          </a:xfrm>
          <a:prstGeom prst="lin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227" name="Oval 226"/>
          <p:cNvSpPr>
            <a:spLocks/>
          </p:cNvSpPr>
          <p:nvPr>
            <p:custDataLst>
              <p:tags r:id="rId94"/>
            </p:custDataLst>
          </p:nvPr>
        </p:nvSpPr>
        <p:spPr bwMode="gray">
          <a:xfrm>
            <a:off x="6317577" y="1882000"/>
            <a:ext cx="877233" cy="865770"/>
          </a:xfrm>
          <a:prstGeom prst="ellipse">
            <a:avLst/>
          </a:prstGeom>
          <a:solidFill>
            <a:schemeClr val="bg1"/>
          </a:solid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a:solidFill>
                  <a:schemeClr val="bg1">
                    <a:lumMod val="75000"/>
                  </a:schemeClr>
                </a:solidFill>
              </a:rPr>
              <a:t>Open </a:t>
            </a:r>
            <a:r>
              <a:rPr lang="en-US" sz="1000" dirty="0" err="1">
                <a:solidFill>
                  <a:schemeClr val="bg1">
                    <a:lumMod val="75000"/>
                  </a:schemeClr>
                </a:solidFill>
              </a:rPr>
              <a:t>SUNY</a:t>
            </a:r>
            <a:r>
              <a:rPr lang="en-US" sz="1000" dirty="0">
                <a:solidFill>
                  <a:schemeClr val="bg1">
                    <a:lumMod val="75000"/>
                  </a:schemeClr>
                </a:solidFill>
              </a:rPr>
              <a:t/>
            </a:r>
            <a:br>
              <a:rPr lang="en-US" sz="1000" dirty="0">
                <a:solidFill>
                  <a:schemeClr val="bg1">
                    <a:lumMod val="75000"/>
                  </a:schemeClr>
                </a:solidFill>
              </a:rPr>
            </a:br>
            <a:r>
              <a:rPr lang="en-US" sz="1000" dirty="0">
                <a:solidFill>
                  <a:schemeClr val="bg1">
                    <a:lumMod val="75000"/>
                  </a:schemeClr>
                </a:solidFill>
              </a:rPr>
              <a:t>International</a:t>
            </a:r>
          </a:p>
        </p:txBody>
      </p:sp>
      <p:sp>
        <p:nvSpPr>
          <p:cNvPr id="228" name="Oval 227"/>
          <p:cNvSpPr>
            <a:spLocks/>
          </p:cNvSpPr>
          <p:nvPr>
            <p:custDataLst>
              <p:tags r:id="rId95"/>
            </p:custDataLst>
          </p:nvPr>
        </p:nvSpPr>
        <p:spPr bwMode="gray">
          <a:xfrm>
            <a:off x="5618236" y="2665578"/>
            <a:ext cx="1102915" cy="110554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100" b="1" dirty="0" smtClean="0">
                <a:solidFill>
                  <a:schemeClr val="bg1"/>
                </a:solidFill>
              </a:rPr>
              <a:t>Academic</a:t>
            </a:r>
            <a:br>
              <a:rPr lang="en-US" sz="1100" b="1" dirty="0" smtClean="0">
                <a:solidFill>
                  <a:schemeClr val="bg1"/>
                </a:solidFill>
              </a:rPr>
            </a:br>
            <a:r>
              <a:rPr lang="en-US" sz="1100" b="1" dirty="0" smtClean="0">
                <a:solidFill>
                  <a:schemeClr val="bg1"/>
                </a:solidFill>
              </a:rPr>
              <a:t>initiatives</a:t>
            </a:r>
            <a:endParaRPr lang="en-US" sz="1100" b="1" dirty="0">
              <a:solidFill>
                <a:schemeClr val="bg1"/>
              </a:solidFill>
            </a:endParaRPr>
          </a:p>
        </p:txBody>
      </p:sp>
      <p:cxnSp>
        <p:nvCxnSpPr>
          <p:cNvPr id="229" name="Straight Connector 228"/>
          <p:cNvCxnSpPr>
            <a:stCxn id="236" idx="2"/>
          </p:cNvCxnSpPr>
          <p:nvPr>
            <p:custDataLst>
              <p:tags r:id="rId96"/>
            </p:custDataLst>
          </p:nvPr>
        </p:nvCxnSpPr>
        <p:spPr>
          <a:xfrm flipH="1">
            <a:off x="3410333" y="1867785"/>
            <a:ext cx="258544" cy="18678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a:stCxn id="237" idx="3"/>
          </p:cNvCxnSpPr>
          <p:nvPr>
            <p:custDataLst>
              <p:tags r:id="rId97"/>
            </p:custDataLst>
          </p:nvPr>
        </p:nvCxnSpPr>
        <p:spPr>
          <a:xfrm flipH="1">
            <a:off x="3072520" y="1677640"/>
            <a:ext cx="88823" cy="30827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a:endCxn id="128" idx="0"/>
          </p:cNvCxnSpPr>
          <p:nvPr>
            <p:custDataLst>
              <p:tags r:id="rId98"/>
            </p:custDataLst>
          </p:nvPr>
        </p:nvCxnSpPr>
        <p:spPr>
          <a:xfrm flipH="1">
            <a:off x="3082359" y="2544326"/>
            <a:ext cx="15218" cy="25709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a:stCxn id="235" idx="4"/>
            <a:endCxn id="240" idx="1"/>
          </p:cNvCxnSpPr>
          <p:nvPr>
            <p:custDataLst>
              <p:tags r:id="rId99"/>
            </p:custDataLst>
          </p:nvPr>
        </p:nvCxnSpPr>
        <p:spPr>
          <a:xfrm>
            <a:off x="2669931" y="1781916"/>
            <a:ext cx="102279" cy="14270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35" name="Oval 234"/>
          <p:cNvSpPr>
            <a:spLocks/>
          </p:cNvSpPr>
          <p:nvPr>
            <p:custDataLst>
              <p:tags r:id="rId100"/>
            </p:custDataLst>
          </p:nvPr>
        </p:nvSpPr>
        <p:spPr bwMode="gray">
          <a:xfrm>
            <a:off x="2295027" y="1032108"/>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Single</a:t>
            </a:r>
          </a:p>
          <a:p>
            <a:pPr algn="ctr"/>
            <a:r>
              <a:rPr lang="en-US" sz="1000" dirty="0">
                <a:solidFill>
                  <a:schemeClr val="tx1"/>
                </a:solidFill>
              </a:rPr>
              <a:t>s</a:t>
            </a:r>
            <a:r>
              <a:rPr lang="en-US" sz="1000" dirty="0" smtClean="0">
                <a:solidFill>
                  <a:schemeClr val="tx1"/>
                </a:solidFill>
              </a:rPr>
              <a:t>ign-on</a:t>
            </a:r>
            <a:endParaRPr lang="en-US" sz="1000" dirty="0">
              <a:solidFill>
                <a:schemeClr val="tx1"/>
              </a:solidFill>
            </a:endParaRPr>
          </a:p>
        </p:txBody>
      </p:sp>
      <p:sp>
        <p:nvSpPr>
          <p:cNvPr id="236" name="Oval 235"/>
          <p:cNvSpPr>
            <a:spLocks/>
          </p:cNvSpPr>
          <p:nvPr>
            <p:custDataLst>
              <p:tags r:id="rId101"/>
            </p:custDataLst>
          </p:nvPr>
        </p:nvSpPr>
        <p:spPr bwMode="gray">
          <a:xfrm>
            <a:off x="3668877" y="1492881"/>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Readiness</a:t>
            </a:r>
            <a:br>
              <a:rPr lang="en-US" sz="1000" dirty="0" smtClean="0">
                <a:solidFill>
                  <a:schemeClr val="tx1"/>
                </a:solidFill>
              </a:rPr>
            </a:br>
            <a:r>
              <a:rPr lang="en-US" sz="1000" dirty="0" smtClean="0">
                <a:solidFill>
                  <a:schemeClr val="tx1"/>
                </a:solidFill>
              </a:rPr>
              <a:t>assessment</a:t>
            </a:r>
            <a:endParaRPr lang="en-US" sz="1000" dirty="0">
              <a:solidFill>
                <a:schemeClr val="tx1"/>
              </a:solidFill>
            </a:endParaRPr>
          </a:p>
        </p:txBody>
      </p:sp>
      <p:sp>
        <p:nvSpPr>
          <p:cNvPr id="237" name="Oval 236"/>
          <p:cNvSpPr>
            <a:spLocks/>
          </p:cNvSpPr>
          <p:nvPr>
            <p:custDataLst>
              <p:tags r:id="rId102"/>
            </p:custDataLst>
          </p:nvPr>
        </p:nvSpPr>
        <p:spPr bwMode="gray">
          <a:xfrm>
            <a:off x="3051536" y="1037639"/>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Open-</a:t>
            </a:r>
          </a:p>
          <a:p>
            <a:pPr algn="ctr"/>
            <a:r>
              <a:rPr lang="en-US" sz="1000" dirty="0" smtClean="0">
                <a:solidFill>
                  <a:schemeClr val="tx1"/>
                </a:solidFill>
              </a:rPr>
              <a:t>SUNY.edu</a:t>
            </a:r>
          </a:p>
          <a:p>
            <a:pPr algn="ctr"/>
            <a:r>
              <a:rPr lang="en-US" sz="1000" dirty="0" smtClean="0">
                <a:solidFill>
                  <a:schemeClr val="tx1"/>
                </a:solidFill>
              </a:rPr>
              <a:t>navigator</a:t>
            </a:r>
            <a:endParaRPr lang="en-US" sz="1000" dirty="0">
              <a:solidFill>
                <a:schemeClr val="tx1"/>
              </a:solidFill>
            </a:endParaRPr>
          </a:p>
        </p:txBody>
      </p:sp>
      <p:sp>
        <p:nvSpPr>
          <p:cNvPr id="238" name="Oval 237"/>
          <p:cNvSpPr>
            <a:spLocks/>
          </p:cNvSpPr>
          <p:nvPr>
            <p:custDataLst>
              <p:tags r:id="rId103"/>
            </p:custDataLst>
          </p:nvPr>
        </p:nvSpPr>
        <p:spPr bwMode="gray">
          <a:xfrm>
            <a:off x="3546893" y="2261947"/>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Exploration</a:t>
            </a:r>
            <a:br>
              <a:rPr lang="en-US" sz="1000" dirty="0" smtClean="0">
                <a:solidFill>
                  <a:schemeClr val="tx1"/>
                </a:solidFill>
              </a:rPr>
            </a:br>
            <a:r>
              <a:rPr lang="en-US" sz="1000" dirty="0" smtClean="0">
                <a:solidFill>
                  <a:schemeClr val="tx1"/>
                </a:solidFill>
              </a:rPr>
              <a:t>course</a:t>
            </a:r>
            <a:endParaRPr lang="en-US" sz="1000" dirty="0">
              <a:solidFill>
                <a:schemeClr val="tx1"/>
              </a:solidFill>
            </a:endParaRPr>
          </a:p>
        </p:txBody>
      </p:sp>
      <p:cxnSp>
        <p:nvCxnSpPr>
          <p:cNvPr id="239" name="Straight Connector 238"/>
          <p:cNvCxnSpPr>
            <a:stCxn id="238" idx="1"/>
          </p:cNvCxnSpPr>
          <p:nvPr>
            <p:custDataLst>
              <p:tags r:id="rId104"/>
            </p:custDataLst>
          </p:nvPr>
        </p:nvCxnSpPr>
        <p:spPr>
          <a:xfrm flipH="1" flipV="1">
            <a:off x="3420607" y="2265997"/>
            <a:ext cx="236093" cy="10575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40" name="Oval 239"/>
          <p:cNvSpPr>
            <a:spLocks/>
          </p:cNvSpPr>
          <p:nvPr>
            <p:custDataLst>
              <p:tags r:id="rId105"/>
            </p:custDataLst>
          </p:nvPr>
        </p:nvSpPr>
        <p:spPr bwMode="gray">
          <a:xfrm>
            <a:off x="2643742" y="1797827"/>
            <a:ext cx="877233" cy="865770"/>
          </a:xfrm>
          <a:prstGeom prst="ellipse">
            <a:avLst/>
          </a:prstGeom>
          <a:solidFill>
            <a:schemeClr val="accent5">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Seamless</a:t>
            </a:r>
            <a:br>
              <a:rPr lang="en-US" sz="1000" dirty="0" smtClean="0">
                <a:solidFill>
                  <a:schemeClr val="tx1"/>
                </a:solidFill>
              </a:rPr>
            </a:br>
            <a:r>
              <a:rPr lang="en-US" sz="1000" dirty="0" smtClean="0">
                <a:solidFill>
                  <a:schemeClr val="tx1"/>
                </a:solidFill>
              </a:rPr>
              <a:t>online</a:t>
            </a:r>
            <a:br>
              <a:rPr lang="en-US" sz="1000" dirty="0" smtClean="0">
                <a:solidFill>
                  <a:schemeClr val="tx1"/>
                </a:solidFill>
              </a:rPr>
            </a:br>
            <a:r>
              <a:rPr lang="en-US" sz="1000" dirty="0" smtClean="0">
                <a:solidFill>
                  <a:schemeClr val="tx1"/>
                </a:solidFill>
              </a:rPr>
              <a:t>experience</a:t>
            </a:r>
            <a:endParaRPr lang="en-US" sz="1000" dirty="0">
              <a:solidFill>
                <a:schemeClr val="tx1"/>
              </a:solidFill>
            </a:endParaRPr>
          </a:p>
        </p:txBody>
      </p:sp>
    </p:spTree>
    <p:extLst>
      <p:ext uri="{BB962C8B-B14F-4D97-AF65-F5344CB8AC3E}">
        <p14:creationId xmlns="" xmlns:p14="http://schemas.microsoft.com/office/powerpoint/2010/main" val="10679244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6" cstate="print">
            <a:lum/>
          </a:blip>
          <a:srcRect/>
          <a:stretch>
            <a:fillRect/>
          </a:stretch>
        </a:blipFill>
        <a:effectLst/>
      </p:bgPr>
    </p:bg>
    <p:spTree>
      <p:nvGrpSpPr>
        <p:cNvPr id="1" name=""/>
        <p:cNvGrpSpPr/>
        <p:nvPr/>
      </p:nvGrpSpPr>
      <p:grpSpPr>
        <a:xfrm>
          <a:off x="0" y="0"/>
          <a:ext cx="0" cy="0"/>
          <a:chOff x="0" y="0"/>
          <a:chExt cx="0" cy="0"/>
        </a:xfrm>
      </p:grpSpPr>
      <p:sp>
        <p:nvSpPr>
          <p:cNvPr id="20" name="Rectangle 8"/>
          <p:cNvSpPr txBox="1">
            <a:spLocks/>
          </p:cNvSpPr>
          <p:nvPr>
            <p:custDataLst>
              <p:tags r:id="rId1"/>
            </p:custDataLst>
          </p:nvPr>
        </p:nvSpPr>
        <p:spPr>
          <a:xfrm>
            <a:off x="259347" y="1355198"/>
            <a:ext cx="7780811" cy="5276395"/>
          </a:xfrm>
          <a:prstGeom prst="rect">
            <a:avLst/>
          </a:prstGeom>
          <a:noFill/>
          <a:ln w="28575" cmpd="sng">
            <a:solidFill>
              <a:schemeClr val="accent3"/>
            </a:solidFill>
            <a:miter lim="800000"/>
            <a:headEnd/>
            <a:tailEnd/>
          </a:ln>
          <a:effectLst/>
          <a:extLst/>
        </p:spPr>
        <p:txBody>
          <a:bodyPr vert="horz" wrap="square" lIns="91440" tIns="91440" rIns="91440" bIns="91440" numCol="1" anchor="b" anchorCtr="0" compatLnSpc="1">
            <a:prstTxWarp prst="textNoShape">
              <a:avLst/>
            </a:prstTxWarp>
            <a:noAutofit/>
          </a:bodyPr>
          <a:lstStyle>
            <a:lvl1pPr marL="0" lvl="0" indent="0" defTabSz="877350" eaLnBrk="1" hangingPunct="1">
              <a:buClr>
                <a:schemeClr val="tx2"/>
              </a:buClr>
              <a:defRPr lang="en-US" baseline="0" noProof="0" smtClean="0">
                <a:latin typeface="+mn-lt"/>
              </a:defRPr>
            </a:lvl1pPr>
            <a:lvl2pPr marL="193634" lvl="1" indent="-192047" defTabSz="877350" eaLnBrk="1" hangingPunct="1">
              <a:buClr>
                <a:schemeClr val="accent4"/>
              </a:buClr>
              <a:buSzPct val="125000"/>
              <a:buFont typeface="Arial" charset="0"/>
              <a:buChar char="▪"/>
              <a:defRPr lang="en-US" baseline="0" noProof="0" smtClean="0">
                <a:latin typeface="+mn-lt"/>
              </a:defRPr>
            </a:lvl2pPr>
            <a:lvl3pPr marL="457102" lvl="2" indent="-261882" defTabSz="877350" eaLnBrk="1" hangingPunct="1">
              <a:buClr>
                <a:schemeClr val="accent4"/>
              </a:buClr>
              <a:buSzPct val="120000"/>
              <a:buFont typeface="Arial" charset="0"/>
              <a:buChar char="–"/>
              <a:defRPr lang="en-US" baseline="0" noProof="0" smtClean="0">
                <a:latin typeface="+mn-lt"/>
              </a:defRPr>
            </a:lvl3pPr>
            <a:lvl4pPr marL="614233" lvl="3" indent="-155542" defTabSz="877350" eaLnBrk="1" hangingPunct="1">
              <a:buClr>
                <a:schemeClr val="accent4"/>
              </a:buClr>
              <a:buSzPct val="120000"/>
              <a:buFont typeface="Arial" charset="0"/>
              <a:buChar char="▫"/>
              <a:defRPr lang="en-US" baseline="0" noProof="0" smtClean="0">
                <a:latin typeface="+mn-lt"/>
              </a:defRPr>
            </a:lvl4pPr>
            <a:lvl5pPr marL="749648" lvl="4" indent="-130148" defTabSz="877350" eaLnBrk="1" hangingPunct="1">
              <a:buClr>
                <a:schemeClr val="accent4"/>
              </a:buClr>
              <a:buSzPct val="89000"/>
              <a:buFont typeface="Arial" charset="0"/>
              <a:buChar char="-"/>
              <a:defRPr lang="en-US" baseline="0" noProof="0" dirty="0" smtClean="0">
                <a:latin typeface="+mn-lt"/>
              </a:defRPr>
            </a:lvl5pPr>
            <a:lvl6pPr marL="734734" indent="-127559" defTabSz="895160" fontAlgn="base">
              <a:spcBef>
                <a:spcPct val="0"/>
              </a:spcBef>
              <a:spcAft>
                <a:spcPct val="0"/>
              </a:spcAft>
              <a:buClr>
                <a:schemeClr val="accent4"/>
              </a:buClr>
              <a:buSzPct val="89000"/>
              <a:buFont typeface="Arial" charset="0"/>
              <a:buChar char="-"/>
              <a:defRPr baseline="0">
                <a:latin typeface="+mn-lt"/>
              </a:defRPr>
            </a:lvl6pPr>
            <a:lvl7pPr marL="734734" indent="-127559" defTabSz="895160" fontAlgn="base">
              <a:spcBef>
                <a:spcPct val="0"/>
              </a:spcBef>
              <a:spcAft>
                <a:spcPct val="0"/>
              </a:spcAft>
              <a:buClr>
                <a:schemeClr val="accent4"/>
              </a:buClr>
              <a:buSzPct val="89000"/>
              <a:buFont typeface="Arial" charset="0"/>
              <a:buChar char="-"/>
              <a:defRPr baseline="0">
                <a:latin typeface="+mn-lt"/>
              </a:defRPr>
            </a:lvl7pPr>
            <a:lvl8pPr marL="734734" indent="-127559" defTabSz="895160" fontAlgn="base">
              <a:spcBef>
                <a:spcPct val="0"/>
              </a:spcBef>
              <a:spcAft>
                <a:spcPct val="0"/>
              </a:spcAft>
              <a:buClr>
                <a:schemeClr val="accent4"/>
              </a:buClr>
              <a:buSzPct val="89000"/>
              <a:buFont typeface="Arial" charset="0"/>
              <a:buChar char="-"/>
              <a:defRPr baseline="0">
                <a:latin typeface="+mn-lt"/>
              </a:defRPr>
            </a:lvl8pPr>
            <a:lvl9pPr marL="734734" indent="-127559" defTabSz="895160" fontAlgn="base">
              <a:spcBef>
                <a:spcPct val="0"/>
              </a:spcBef>
              <a:spcAft>
                <a:spcPct val="0"/>
              </a:spcAft>
              <a:buClr>
                <a:schemeClr val="accent4"/>
              </a:buClr>
              <a:buSzPct val="89000"/>
              <a:buFont typeface="Arial" charset="0"/>
              <a:buChar char="-"/>
              <a:defRPr baseline="0">
                <a:latin typeface="+mn-lt"/>
              </a:defRPr>
            </a:lvl9pPr>
          </a:lstStyle>
          <a:p>
            <a:endParaRPr lang="en-US" sz="1500" b="1" dirty="0"/>
          </a:p>
        </p:txBody>
      </p:sp>
      <p:sp>
        <p:nvSpPr>
          <p:cNvPr id="2" name="Title 1"/>
          <p:cNvSpPr>
            <a:spLocks noGrp="1"/>
          </p:cNvSpPr>
          <p:nvPr>
            <p:ph type="title"/>
          </p:nvPr>
        </p:nvSpPr>
        <p:spPr>
          <a:xfrm>
            <a:off x="4160108" y="220919"/>
            <a:ext cx="4215579" cy="877163"/>
          </a:xfrm>
        </p:spPr>
        <p:txBody>
          <a:bodyPr/>
          <a:lstStyle/>
          <a:p>
            <a:r>
              <a:rPr lang="en-US" dirty="0" smtClean="0">
                <a:solidFill>
                  <a:schemeClr val="bg1"/>
                </a:solidFill>
              </a:rPr>
              <a:t>Three things we asked Presidents to do to benefit from and contribute to Open SUNY </a:t>
            </a:r>
            <a:endParaRPr lang="en-US" dirty="0">
              <a:solidFill>
                <a:schemeClr val="bg1"/>
              </a:solidFill>
            </a:endParaRPr>
          </a:p>
        </p:txBody>
      </p:sp>
      <p:sp>
        <p:nvSpPr>
          <p:cNvPr id="45" name="TextBox 73"/>
          <p:cNvSpPr txBox="1"/>
          <p:nvPr>
            <p:custDataLst>
              <p:tags r:id="rId2"/>
            </p:custDataLst>
          </p:nvPr>
        </p:nvSpPr>
        <p:spPr>
          <a:xfrm>
            <a:off x="2416079" y="5455409"/>
            <a:ext cx="4662632" cy="1102866"/>
          </a:xfrm>
          <a:prstGeom prst="rect">
            <a:avLst/>
          </a:prstGeom>
          <a:noFill/>
          <a:ln w="19050">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spcBef>
                <a:spcPts val="1400"/>
              </a:spcBef>
              <a:buNone/>
            </a:pPr>
            <a:endParaRPr lang="en-US" sz="1500" b="1" dirty="0" smtClean="0"/>
          </a:p>
          <a:p>
            <a:pPr lvl="1">
              <a:spcBef>
                <a:spcPts val="1400"/>
              </a:spcBef>
            </a:pPr>
            <a:r>
              <a:rPr lang="en-US" sz="1500" b="1" dirty="0" smtClean="0"/>
              <a:t>The Open SUNY effort will provide support </a:t>
            </a:r>
            <a:r>
              <a:rPr lang="en-US" sz="1500" dirty="0" smtClean="0"/>
              <a:t>to your degree program (e.g., visibility, faculty supports) in exchange for your participation</a:t>
            </a:r>
          </a:p>
        </p:txBody>
      </p:sp>
      <p:sp>
        <p:nvSpPr>
          <p:cNvPr id="42" name="Freeform 41"/>
          <p:cNvSpPr/>
          <p:nvPr>
            <p:custDataLst>
              <p:tags r:id="rId3"/>
            </p:custDataLst>
          </p:nvPr>
        </p:nvSpPr>
        <p:spPr>
          <a:xfrm>
            <a:off x="388964" y="5322735"/>
            <a:ext cx="1737363" cy="1117994"/>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436073" y="0"/>
                </a:lnTo>
                <a:lnTo>
                  <a:pt x="1828800" y="457200"/>
                </a:lnTo>
                <a:lnTo>
                  <a:pt x="1436073" y="914400"/>
                </a:lnTo>
                <a:lnTo>
                  <a:pt x="0" y="914400"/>
                </a:lnTo>
                <a:lnTo>
                  <a:pt x="0"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err="1" smtClean="0">
              <a:solidFill>
                <a:schemeClr val="tx1"/>
              </a:solidFill>
            </a:endParaRPr>
          </a:p>
        </p:txBody>
      </p:sp>
      <p:sp>
        <p:nvSpPr>
          <p:cNvPr id="44" name="Freeform 43"/>
          <p:cNvSpPr/>
          <p:nvPr>
            <p:custDataLst>
              <p:tags r:id="rId4"/>
            </p:custDataLst>
          </p:nvPr>
        </p:nvSpPr>
        <p:spPr>
          <a:xfrm>
            <a:off x="388964" y="3339891"/>
            <a:ext cx="1737363" cy="1117994"/>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436073" y="0"/>
                </a:lnTo>
                <a:lnTo>
                  <a:pt x="1828800" y="457200"/>
                </a:lnTo>
                <a:lnTo>
                  <a:pt x="1436073" y="914400"/>
                </a:lnTo>
                <a:lnTo>
                  <a:pt x="0" y="914400"/>
                </a:lnTo>
                <a:lnTo>
                  <a:pt x="0"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err="1" smtClean="0">
              <a:solidFill>
                <a:schemeClr val="tx1"/>
              </a:solidFill>
            </a:endParaRPr>
          </a:p>
        </p:txBody>
      </p:sp>
      <p:sp>
        <p:nvSpPr>
          <p:cNvPr id="46" name="TextBox 73"/>
          <p:cNvSpPr txBox="1"/>
          <p:nvPr>
            <p:custDataLst>
              <p:tags r:id="rId5"/>
            </p:custDataLst>
          </p:nvPr>
        </p:nvSpPr>
        <p:spPr>
          <a:xfrm>
            <a:off x="548274" y="5593575"/>
            <a:ext cx="1671191" cy="461665"/>
          </a:xfrm>
          <a:prstGeom prst="rect">
            <a:avLst/>
          </a:prstGeom>
          <a:noFill/>
          <a:ln w="19050">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spcBef>
                <a:spcPts val="800"/>
              </a:spcBef>
              <a:buNone/>
            </a:pPr>
            <a:r>
              <a:rPr lang="en-US" sz="1500" b="1" dirty="0" smtClean="0"/>
              <a:t>Nominate a program</a:t>
            </a:r>
          </a:p>
        </p:txBody>
      </p:sp>
      <p:sp>
        <p:nvSpPr>
          <p:cNvPr id="48" name="TextBox 73"/>
          <p:cNvSpPr txBox="1"/>
          <p:nvPr>
            <p:custDataLst>
              <p:tags r:id="rId6"/>
            </p:custDataLst>
          </p:nvPr>
        </p:nvSpPr>
        <p:spPr>
          <a:xfrm>
            <a:off x="548274" y="3770367"/>
            <a:ext cx="1510516" cy="230832"/>
          </a:xfrm>
          <a:prstGeom prst="rect">
            <a:avLst/>
          </a:prstGeom>
          <a:noFill/>
          <a:ln w="19050">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spcBef>
                <a:spcPts val="800"/>
              </a:spcBef>
              <a:buNone/>
            </a:pPr>
            <a:r>
              <a:rPr lang="en-US" sz="1500" b="1" dirty="0" smtClean="0"/>
              <a:t>Share an asset</a:t>
            </a:r>
          </a:p>
        </p:txBody>
      </p:sp>
      <p:sp>
        <p:nvSpPr>
          <p:cNvPr id="52" name="TextBox 73"/>
          <p:cNvSpPr txBox="1"/>
          <p:nvPr>
            <p:custDataLst>
              <p:tags r:id="rId7"/>
            </p:custDataLst>
          </p:nvPr>
        </p:nvSpPr>
        <p:spPr>
          <a:xfrm>
            <a:off x="2416077" y="3332968"/>
            <a:ext cx="4602434" cy="1692771"/>
          </a:xfrm>
          <a:prstGeom prst="rect">
            <a:avLst/>
          </a:prstGeom>
          <a:noFill/>
          <a:ln w="19050">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spcBef>
                <a:spcPts val="800"/>
              </a:spcBef>
            </a:pPr>
            <a:r>
              <a:rPr lang="en-US" sz="1500" b="1" dirty="0" smtClean="0"/>
              <a:t>Expand the impact of your existing online-enabled capabilities by sharing an asset with Open SUNY</a:t>
            </a:r>
          </a:p>
          <a:p>
            <a:pPr lvl="2">
              <a:spcBef>
                <a:spcPts val="800"/>
              </a:spcBef>
            </a:pPr>
            <a:r>
              <a:rPr lang="en-US" sz="1500" dirty="0" smtClean="0"/>
              <a:t>Faculty supports (e.g., faculty training)</a:t>
            </a:r>
          </a:p>
          <a:p>
            <a:pPr lvl="2">
              <a:spcBef>
                <a:spcPts val="800"/>
              </a:spcBef>
            </a:pPr>
            <a:r>
              <a:rPr lang="en-US" sz="1500" dirty="0" smtClean="0"/>
              <a:t>Student supports (e.g., online remedial tutoring)</a:t>
            </a:r>
          </a:p>
          <a:p>
            <a:pPr lvl="2">
              <a:spcBef>
                <a:spcPts val="800"/>
              </a:spcBef>
            </a:pPr>
            <a:r>
              <a:rPr lang="en-US" sz="1500" dirty="0" smtClean="0"/>
              <a:t>Institutional supports (e.g., IP policies)</a:t>
            </a:r>
          </a:p>
        </p:txBody>
      </p:sp>
      <p:cxnSp>
        <p:nvCxnSpPr>
          <p:cNvPr id="54" name="Straight Connector 53"/>
          <p:cNvCxnSpPr/>
          <p:nvPr/>
        </p:nvCxnSpPr>
        <p:spPr>
          <a:xfrm>
            <a:off x="407981" y="3186773"/>
            <a:ext cx="747479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0" name="TextBox 73"/>
          <p:cNvSpPr txBox="1"/>
          <p:nvPr>
            <p:custDataLst>
              <p:tags r:id="rId8"/>
            </p:custDataLst>
          </p:nvPr>
        </p:nvSpPr>
        <p:spPr>
          <a:xfrm>
            <a:off x="2416076" y="1368577"/>
            <a:ext cx="5215404" cy="230832"/>
          </a:xfrm>
          <a:prstGeom prst="rect">
            <a:avLst/>
          </a:prstGeom>
          <a:noFill/>
          <a:ln w="19050">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spcBef>
                <a:spcPts val="1400"/>
              </a:spcBef>
              <a:buNone/>
            </a:pPr>
            <a:r>
              <a:rPr lang="en-US" sz="1500" b="1" dirty="0" smtClean="0"/>
              <a:t>Details</a:t>
            </a:r>
          </a:p>
        </p:txBody>
      </p:sp>
      <p:sp>
        <p:nvSpPr>
          <p:cNvPr id="61" name="TextBox 73"/>
          <p:cNvSpPr txBox="1"/>
          <p:nvPr>
            <p:custDataLst>
              <p:tags r:id="rId9"/>
            </p:custDataLst>
          </p:nvPr>
        </p:nvSpPr>
        <p:spPr>
          <a:xfrm>
            <a:off x="410444" y="1368577"/>
            <a:ext cx="5215404" cy="230832"/>
          </a:xfrm>
          <a:prstGeom prst="rect">
            <a:avLst/>
          </a:prstGeom>
          <a:noFill/>
          <a:ln w="19050">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spcBef>
                <a:spcPts val="1400"/>
              </a:spcBef>
              <a:buNone/>
            </a:pPr>
            <a:r>
              <a:rPr lang="en-US" sz="1500" b="1" dirty="0" smtClean="0"/>
              <a:t>What you can do</a:t>
            </a:r>
          </a:p>
        </p:txBody>
      </p:sp>
      <p:sp>
        <p:nvSpPr>
          <p:cNvPr id="21" name="Freeform 20"/>
          <p:cNvSpPr/>
          <p:nvPr>
            <p:custDataLst>
              <p:tags r:id="rId10"/>
            </p:custDataLst>
          </p:nvPr>
        </p:nvSpPr>
        <p:spPr>
          <a:xfrm>
            <a:off x="380727" y="1755063"/>
            <a:ext cx="1737363" cy="1117994"/>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436073" y="0"/>
                </a:lnTo>
                <a:lnTo>
                  <a:pt x="1828800" y="457200"/>
                </a:lnTo>
                <a:lnTo>
                  <a:pt x="1436073" y="914400"/>
                </a:lnTo>
                <a:lnTo>
                  <a:pt x="0" y="914400"/>
                </a:lnTo>
                <a:lnTo>
                  <a:pt x="0"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err="1" smtClean="0">
              <a:solidFill>
                <a:schemeClr val="tx1"/>
              </a:solidFill>
            </a:endParaRPr>
          </a:p>
        </p:txBody>
      </p:sp>
      <p:sp>
        <p:nvSpPr>
          <p:cNvPr id="22" name="TextBox 73"/>
          <p:cNvSpPr txBox="1"/>
          <p:nvPr>
            <p:custDataLst>
              <p:tags r:id="rId11"/>
            </p:custDataLst>
          </p:nvPr>
        </p:nvSpPr>
        <p:spPr>
          <a:xfrm>
            <a:off x="540037" y="1955032"/>
            <a:ext cx="1324085" cy="692497"/>
          </a:xfrm>
          <a:prstGeom prst="rect">
            <a:avLst/>
          </a:prstGeom>
          <a:noFill/>
          <a:ln w="19050">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spcBef>
                <a:spcPts val="800"/>
              </a:spcBef>
              <a:buNone/>
            </a:pPr>
            <a:r>
              <a:rPr lang="en-US" sz="1500" b="1" dirty="0" smtClean="0"/>
              <a:t>Communicate to your campuses</a:t>
            </a:r>
          </a:p>
        </p:txBody>
      </p:sp>
      <p:sp>
        <p:nvSpPr>
          <p:cNvPr id="23" name="TextBox 73"/>
          <p:cNvSpPr txBox="1"/>
          <p:nvPr>
            <p:custDataLst>
              <p:tags r:id="rId12"/>
            </p:custDataLst>
          </p:nvPr>
        </p:nvSpPr>
        <p:spPr>
          <a:xfrm>
            <a:off x="2368226" y="1614674"/>
            <a:ext cx="5678503" cy="1564531"/>
          </a:xfrm>
          <a:prstGeom prst="rect">
            <a:avLst/>
          </a:prstGeom>
          <a:noFill/>
          <a:ln w="19050">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spcBef>
                <a:spcPts val="800"/>
              </a:spcBef>
            </a:pPr>
            <a:r>
              <a:rPr lang="en-US" sz="1500" b="1" dirty="0" smtClean="0"/>
              <a:t>Communicate Open SUNY to your campus</a:t>
            </a:r>
          </a:p>
          <a:p>
            <a:pPr lvl="2">
              <a:spcBef>
                <a:spcPts val="800"/>
              </a:spcBef>
            </a:pPr>
            <a:r>
              <a:rPr lang="en-US" sz="1500" dirty="0" smtClean="0"/>
              <a:t>Three meetings: Administration, Faculty, Students</a:t>
            </a:r>
          </a:p>
          <a:p>
            <a:pPr lvl="2">
              <a:spcBef>
                <a:spcPts val="800"/>
              </a:spcBef>
            </a:pPr>
            <a:r>
              <a:rPr lang="en-US" sz="1500" dirty="0" smtClean="0"/>
              <a:t>Use communications tools (to be provided)</a:t>
            </a:r>
          </a:p>
          <a:p>
            <a:pPr lvl="2">
              <a:spcBef>
                <a:spcPts val="800"/>
              </a:spcBef>
            </a:pPr>
            <a:r>
              <a:rPr lang="en-US" sz="1500" dirty="0" smtClean="0"/>
              <a:t>Reach out if you need assistance</a:t>
            </a:r>
          </a:p>
          <a:p>
            <a:pPr marL="195262" lvl="2" indent="0">
              <a:spcBef>
                <a:spcPts val="800"/>
              </a:spcBef>
              <a:buNone/>
            </a:pPr>
            <a:endParaRPr lang="en-US" sz="1500" dirty="0" smtClean="0"/>
          </a:p>
        </p:txBody>
      </p:sp>
      <p:cxnSp>
        <p:nvCxnSpPr>
          <p:cNvPr id="24" name="Straight Connector 23"/>
          <p:cNvCxnSpPr/>
          <p:nvPr/>
        </p:nvCxnSpPr>
        <p:spPr>
          <a:xfrm>
            <a:off x="407981" y="5097542"/>
            <a:ext cx="747479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7" name="TextBox 73"/>
          <p:cNvSpPr txBox="1"/>
          <p:nvPr>
            <p:custDataLst>
              <p:tags r:id="rId13"/>
            </p:custDataLst>
          </p:nvPr>
        </p:nvSpPr>
        <p:spPr>
          <a:xfrm>
            <a:off x="2407842" y="5263851"/>
            <a:ext cx="5551516" cy="461665"/>
          </a:xfrm>
          <a:prstGeom prst="rect">
            <a:avLst/>
          </a:prstGeom>
          <a:noFill/>
          <a:ln w="19050">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spcBef>
                <a:spcPts val="1400"/>
              </a:spcBef>
            </a:pPr>
            <a:r>
              <a:rPr lang="en-US" sz="1500" b="1" dirty="0" smtClean="0"/>
              <a:t>Open SUNY launch will highlight a handful of existing degree programs with distinctive Open SUNY elements </a:t>
            </a:r>
            <a:endParaRPr lang="en-US" sz="1500" dirty="0" smtClean="0"/>
          </a:p>
        </p:txBody>
      </p:sp>
    </p:spTree>
    <p:extLst>
      <p:ext uri="{BB962C8B-B14F-4D97-AF65-F5344CB8AC3E}">
        <p14:creationId xmlns="" xmlns:p14="http://schemas.microsoft.com/office/powerpoint/2010/main" val="16129187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017" y="5384039"/>
            <a:ext cx="8361405" cy="1099140"/>
          </a:xfrm>
        </p:spPr>
        <p:txBody>
          <a:bodyPr/>
          <a:lstStyle/>
          <a:p>
            <a:r>
              <a:rPr lang="en-US" sz="2200" dirty="0" smtClean="0">
                <a:solidFill>
                  <a:schemeClr val="tx1"/>
                </a:solidFill>
                <a:latin typeface="Arial" pitchFamily="34" charset="0"/>
                <a:cs typeface="Arial" pitchFamily="34" charset="0"/>
              </a:rPr>
              <a:t>We are in the process of selecting launch programs and assets</a:t>
            </a:r>
          </a:p>
          <a:p>
            <a:endParaRPr lang="en-US" dirty="0"/>
          </a:p>
        </p:txBody>
      </p:sp>
      <p:sp>
        <p:nvSpPr>
          <p:cNvPr id="4" name="Title 1"/>
          <p:cNvSpPr>
            <a:spLocks noGrp="1"/>
          </p:cNvSpPr>
          <p:nvPr>
            <p:ph type="title"/>
            <p:custDataLst>
              <p:tags r:id="rId1"/>
            </p:custDataLst>
          </p:nvPr>
        </p:nvSpPr>
        <p:spPr>
          <a:xfrm>
            <a:off x="4184829" y="188100"/>
            <a:ext cx="4481178" cy="569387"/>
          </a:xfr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r>
              <a:rPr lang="en-CA" sz="1900" dirty="0" smtClean="0">
                <a:solidFill>
                  <a:schemeClr val="bg1"/>
                </a:solidFill>
                <a:latin typeface="Arial" pitchFamily="34" charset="0"/>
                <a:cs typeface="Arial" pitchFamily="34" charset="0"/>
              </a:rPr>
              <a:t>Launch</a:t>
            </a:r>
            <a:r>
              <a:rPr lang="en-CA" dirty="0" smtClean="0">
                <a:solidFill>
                  <a:schemeClr val="bg1"/>
                </a:solidFill>
                <a:latin typeface="Arial" pitchFamily="34" charset="0"/>
                <a:cs typeface="Arial" pitchFamily="34" charset="0"/>
              </a:rPr>
              <a:t> </a:t>
            </a:r>
            <a:r>
              <a:rPr lang="en-CA" sz="1900" dirty="0" smtClean="0">
                <a:solidFill>
                  <a:schemeClr val="bg1"/>
                </a:solidFill>
                <a:latin typeface="Arial" pitchFamily="34" charset="0"/>
                <a:cs typeface="Arial" pitchFamily="34" charset="0"/>
              </a:rPr>
              <a:t>programs and assets</a:t>
            </a:r>
            <a:endParaRPr lang="en-CA" sz="1900" dirty="0">
              <a:solidFill>
                <a:schemeClr val="bg1"/>
              </a:solidFill>
              <a:latin typeface="Arial" pitchFamily="34" charset="0"/>
              <a:cs typeface="Arial" pitchFamily="34" charset="0"/>
            </a:endParaRPr>
          </a:p>
        </p:txBody>
      </p:sp>
      <p:graphicFrame>
        <p:nvGraphicFramePr>
          <p:cNvPr id="5" name="Diagram 4"/>
          <p:cNvGraphicFramePr/>
          <p:nvPr/>
        </p:nvGraphicFramePr>
        <p:xfrm>
          <a:off x="1416244" y="1713470"/>
          <a:ext cx="6128950" cy="33445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p:cNvSpPr txBox="1"/>
          <p:nvPr/>
        </p:nvSpPr>
        <p:spPr>
          <a:xfrm>
            <a:off x="345987" y="1260389"/>
            <a:ext cx="3863546" cy="523220"/>
          </a:xfrm>
          <a:prstGeom prst="rect">
            <a:avLst/>
          </a:prstGeom>
          <a:noFill/>
        </p:spPr>
        <p:txBody>
          <a:bodyPr wrap="square" rtlCol="0">
            <a:spAutoFit/>
          </a:bodyPr>
          <a:lstStyle/>
          <a:p>
            <a:r>
              <a:rPr lang="en-US" sz="2800" dirty="0" smtClean="0"/>
              <a:t>We received . . .</a:t>
            </a:r>
            <a:endParaRPr lang="en-US"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60108" y="220919"/>
            <a:ext cx="4215579" cy="584775"/>
          </a:xfrm>
        </p:spPr>
        <p:txBody>
          <a:bodyPr/>
          <a:lstStyle/>
          <a:p>
            <a:r>
              <a:rPr lang="en-US" dirty="0" smtClean="0">
                <a:solidFill>
                  <a:schemeClr val="bg1"/>
                </a:solidFill>
              </a:rPr>
              <a:t>To learn more and to share your views and perspectives</a:t>
            </a:r>
            <a:endParaRPr lang="en-US" dirty="0">
              <a:solidFill>
                <a:schemeClr val="bg1"/>
              </a:solidFill>
            </a:endParaRPr>
          </a:p>
        </p:txBody>
      </p:sp>
      <p:sp>
        <p:nvSpPr>
          <p:cNvPr id="18" name="TextBox 73"/>
          <p:cNvSpPr txBox="1"/>
          <p:nvPr>
            <p:custDataLst>
              <p:tags r:id="rId1"/>
            </p:custDataLst>
          </p:nvPr>
        </p:nvSpPr>
        <p:spPr>
          <a:xfrm>
            <a:off x="2615818" y="3234425"/>
            <a:ext cx="3729802" cy="492443"/>
          </a:xfrm>
          <a:prstGeom prst="rect">
            <a:avLst/>
          </a:prstGeom>
          <a:noFill/>
          <a:ln w="19050">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spcBef>
                <a:spcPts val="800"/>
              </a:spcBef>
              <a:buNone/>
            </a:pPr>
            <a:r>
              <a:rPr lang="en-US" sz="3200" dirty="0" smtClean="0">
                <a:hlinkClick r:id="rId5"/>
              </a:rPr>
              <a:t>http://open.suny.edu</a:t>
            </a:r>
            <a:r>
              <a:rPr lang="en-US" sz="3200" dirty="0" smtClean="0"/>
              <a:t> </a:t>
            </a:r>
          </a:p>
        </p:txBody>
      </p:sp>
    </p:spTree>
    <p:extLst>
      <p:ext uri="{BB962C8B-B14F-4D97-AF65-F5344CB8AC3E}">
        <p14:creationId xmlns="" xmlns:p14="http://schemas.microsoft.com/office/powerpoint/2010/main" val="20597437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30114" y="3023147"/>
            <a:ext cx="2901211" cy="1205820"/>
          </a:xfrm>
        </p:spPr>
        <p:txBody>
          <a:bodyPr>
            <a:normAutofit/>
          </a:bodyPr>
          <a:lstStyle/>
          <a:p>
            <a:r>
              <a:rPr lang="en-US" sz="3900" dirty="0" smtClean="0">
                <a:latin typeface="Arial" pitchFamily="34" charset="0"/>
                <a:cs typeface="Arial" pitchFamily="34" charset="0"/>
              </a:rPr>
              <a:t>Thank you!</a:t>
            </a:r>
            <a:endParaRPr lang="en-US" sz="2400" dirty="0">
              <a:latin typeface="Arial" pitchFamily="34" charset="0"/>
              <a:cs typeface="Arial" pitchFamily="34" charset="0"/>
            </a:endParaRPr>
          </a:p>
        </p:txBody>
      </p:sp>
      <p:sp>
        <p:nvSpPr>
          <p:cNvPr id="3" name="Subtitle 2"/>
          <p:cNvSpPr>
            <a:spLocks noGrp="1"/>
          </p:cNvSpPr>
          <p:nvPr>
            <p:ph type="subTitle" idx="1"/>
          </p:nvPr>
        </p:nvSpPr>
        <p:spPr>
          <a:xfrm>
            <a:off x="3738568" y="4166308"/>
            <a:ext cx="1484303" cy="1064719"/>
          </a:xfrm>
        </p:spPr>
        <p:txBody>
          <a:bodyPr>
            <a:normAutofit/>
          </a:bodyPr>
          <a:lstStyle/>
          <a:p>
            <a:r>
              <a:rPr lang="en-US" sz="2000" dirty="0" smtClean="0">
                <a:latin typeface="Arial" pitchFamily="34" charset="0"/>
                <a:cs typeface="Arial" pitchFamily="34" charset="0"/>
              </a:rPr>
              <a:t>Questions?</a:t>
            </a:r>
            <a:endParaRPr lang="en-US" sz="2000" dirty="0">
              <a:latin typeface="Arial" pitchFamily="34" charset="0"/>
              <a:cs typeface="Arial" pitchFamily="34" charset="0"/>
            </a:endParaRPr>
          </a:p>
        </p:txBody>
      </p:sp>
    </p:spTree>
    <p:extLst>
      <p:ext uri="{BB962C8B-B14F-4D97-AF65-F5344CB8AC3E}">
        <p14:creationId xmlns="" xmlns:p14="http://schemas.microsoft.com/office/powerpoint/2010/main" val="2548089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10" name="Rectangle 8"/>
          <p:cNvSpPr txBox="1">
            <a:spLocks/>
          </p:cNvSpPr>
          <p:nvPr>
            <p:custDataLst>
              <p:tags r:id="rId1"/>
            </p:custDataLst>
          </p:nvPr>
        </p:nvSpPr>
        <p:spPr>
          <a:xfrm>
            <a:off x="396096" y="2385575"/>
            <a:ext cx="8199019" cy="799291"/>
          </a:xfrm>
          <a:prstGeom prst="rect">
            <a:avLst/>
          </a:prstGeom>
          <a:noFill/>
          <a:ln w="47625" cmpd="sng">
            <a:solidFill>
              <a:schemeClr val="accent3"/>
            </a:solidFill>
            <a:miter lim="800000"/>
            <a:headEnd/>
            <a:tailEnd/>
          </a:ln>
          <a:effectLst/>
          <a:extLst/>
        </p:spPr>
        <p:txBody>
          <a:bodyPr vert="horz" wrap="square" lIns="91440" tIns="91440" rIns="91440" bIns="91440" numCol="1" anchor="b" anchorCtr="0" compatLnSpc="1">
            <a:prstTxWarp prst="textNoShape">
              <a:avLst/>
            </a:prstTxWarp>
            <a:noAutofit/>
          </a:bodyPr>
          <a:lstStyle>
            <a:lvl1pPr marL="0" lvl="0" indent="0" defTabSz="877350" eaLnBrk="1" hangingPunct="1">
              <a:buClr>
                <a:schemeClr val="tx2"/>
              </a:buClr>
              <a:defRPr lang="en-US" baseline="0" noProof="0" smtClean="0">
                <a:latin typeface="+mn-lt"/>
              </a:defRPr>
            </a:lvl1pPr>
            <a:lvl2pPr marL="193634" lvl="1" indent="-192047" defTabSz="877350" eaLnBrk="1" hangingPunct="1">
              <a:buClr>
                <a:schemeClr val="accent4"/>
              </a:buClr>
              <a:buSzPct val="125000"/>
              <a:buFont typeface="Arial" charset="0"/>
              <a:buChar char="▪"/>
              <a:defRPr lang="en-US" baseline="0" noProof="0" smtClean="0">
                <a:latin typeface="+mn-lt"/>
              </a:defRPr>
            </a:lvl2pPr>
            <a:lvl3pPr marL="457102" lvl="2" indent="-261882" defTabSz="877350" eaLnBrk="1" hangingPunct="1">
              <a:buClr>
                <a:schemeClr val="accent4"/>
              </a:buClr>
              <a:buSzPct val="120000"/>
              <a:buFont typeface="Arial" charset="0"/>
              <a:buChar char="–"/>
              <a:defRPr lang="en-US" baseline="0" noProof="0" smtClean="0">
                <a:latin typeface="+mn-lt"/>
              </a:defRPr>
            </a:lvl3pPr>
            <a:lvl4pPr marL="614233" lvl="3" indent="-155542" defTabSz="877350" eaLnBrk="1" hangingPunct="1">
              <a:buClr>
                <a:schemeClr val="accent4"/>
              </a:buClr>
              <a:buSzPct val="120000"/>
              <a:buFont typeface="Arial" charset="0"/>
              <a:buChar char="▫"/>
              <a:defRPr lang="en-US" baseline="0" noProof="0" smtClean="0">
                <a:latin typeface="+mn-lt"/>
              </a:defRPr>
            </a:lvl4pPr>
            <a:lvl5pPr marL="749648" lvl="4" indent="-130148" defTabSz="877350" eaLnBrk="1" hangingPunct="1">
              <a:buClr>
                <a:schemeClr val="accent4"/>
              </a:buClr>
              <a:buSzPct val="89000"/>
              <a:buFont typeface="Arial" charset="0"/>
              <a:buChar char="-"/>
              <a:defRPr lang="en-US" baseline="0" noProof="0" dirty="0" smtClean="0">
                <a:latin typeface="+mn-lt"/>
              </a:defRPr>
            </a:lvl5pPr>
            <a:lvl6pPr marL="734734" indent="-127559" defTabSz="895160" fontAlgn="base">
              <a:spcBef>
                <a:spcPct val="0"/>
              </a:spcBef>
              <a:spcAft>
                <a:spcPct val="0"/>
              </a:spcAft>
              <a:buClr>
                <a:schemeClr val="accent4"/>
              </a:buClr>
              <a:buSzPct val="89000"/>
              <a:buFont typeface="Arial" charset="0"/>
              <a:buChar char="-"/>
              <a:defRPr baseline="0">
                <a:latin typeface="+mn-lt"/>
              </a:defRPr>
            </a:lvl6pPr>
            <a:lvl7pPr marL="734734" indent="-127559" defTabSz="895160" fontAlgn="base">
              <a:spcBef>
                <a:spcPct val="0"/>
              </a:spcBef>
              <a:spcAft>
                <a:spcPct val="0"/>
              </a:spcAft>
              <a:buClr>
                <a:schemeClr val="accent4"/>
              </a:buClr>
              <a:buSzPct val="89000"/>
              <a:buFont typeface="Arial" charset="0"/>
              <a:buChar char="-"/>
              <a:defRPr baseline="0">
                <a:latin typeface="+mn-lt"/>
              </a:defRPr>
            </a:lvl7pPr>
            <a:lvl8pPr marL="734734" indent="-127559" defTabSz="895160" fontAlgn="base">
              <a:spcBef>
                <a:spcPct val="0"/>
              </a:spcBef>
              <a:spcAft>
                <a:spcPct val="0"/>
              </a:spcAft>
              <a:buClr>
                <a:schemeClr val="accent4"/>
              </a:buClr>
              <a:buSzPct val="89000"/>
              <a:buFont typeface="Arial" charset="0"/>
              <a:buChar char="-"/>
              <a:defRPr baseline="0">
                <a:latin typeface="+mn-lt"/>
              </a:defRPr>
            </a:lvl8pPr>
            <a:lvl9pPr marL="734734" indent="-127559" defTabSz="895160" fontAlgn="base">
              <a:spcBef>
                <a:spcPct val="0"/>
              </a:spcBef>
              <a:spcAft>
                <a:spcPct val="0"/>
              </a:spcAft>
              <a:buClr>
                <a:schemeClr val="accent4"/>
              </a:buClr>
              <a:buSzPct val="89000"/>
              <a:buFont typeface="Arial" charset="0"/>
              <a:buChar char="-"/>
              <a:defRPr baseline="0">
                <a:latin typeface="+mn-lt"/>
              </a:defRPr>
            </a:lvl9pPr>
          </a:lstStyle>
          <a:p>
            <a:endParaRPr lang="en-US" b="1" dirty="0">
              <a:solidFill>
                <a:srgbClr val="FFFFFF"/>
              </a:solidFill>
            </a:endParaRPr>
          </a:p>
        </p:txBody>
      </p:sp>
      <p:sp>
        <p:nvSpPr>
          <p:cNvPr id="2" name="Title 1"/>
          <p:cNvSpPr>
            <a:spLocks noGrp="1"/>
          </p:cNvSpPr>
          <p:nvPr>
            <p:ph type="title"/>
          </p:nvPr>
        </p:nvSpPr>
        <p:spPr>
          <a:xfrm>
            <a:off x="4189423" y="222421"/>
            <a:ext cx="4772015" cy="790833"/>
          </a:xfrm>
        </p:spPr>
        <p:txBody>
          <a:bodyPr/>
          <a:lstStyle/>
          <a:p>
            <a:r>
              <a:rPr lang="en-US" dirty="0" smtClean="0">
                <a:solidFill>
                  <a:schemeClr val="bg1"/>
                </a:solidFill>
              </a:rPr>
              <a:t>Regional engagement sessions also highlighted some key issues</a:t>
            </a:r>
            <a:endParaRPr lang="en-US" dirty="0">
              <a:solidFill>
                <a:schemeClr val="bg1"/>
              </a:solidFill>
            </a:endParaRPr>
          </a:p>
        </p:txBody>
      </p:sp>
      <p:sp>
        <p:nvSpPr>
          <p:cNvPr id="6" name="Rectangle 8"/>
          <p:cNvSpPr txBox="1">
            <a:spLocks/>
          </p:cNvSpPr>
          <p:nvPr>
            <p:custDataLst>
              <p:tags r:id="rId2"/>
            </p:custDataLst>
          </p:nvPr>
        </p:nvSpPr>
        <p:spPr>
          <a:xfrm>
            <a:off x="396098" y="1586280"/>
            <a:ext cx="3780486" cy="4617875"/>
          </a:xfrm>
          <a:prstGeom prst="rect">
            <a:avLst/>
          </a:prstGeom>
          <a:noFill/>
          <a:ln w="28575" cmpd="sng">
            <a:noFill/>
            <a:miter lim="800000"/>
            <a:headEnd/>
            <a:tailEnd/>
          </a:ln>
          <a:effectLst/>
          <a:extLst/>
        </p:spPr>
        <p:txBody>
          <a:bodyPr vert="horz" wrap="square" lIns="91440" tIns="91440" rIns="91440" bIns="91440" numCol="1" anchor="t" anchorCtr="0" compatLnSpc="1">
            <a:prstTxWarp prst="textNoShape">
              <a:avLst/>
            </a:prstTxWarp>
            <a:noAutofit/>
          </a:bodyPr>
          <a:lstStyle>
            <a:lvl1pPr marL="0" lvl="0" indent="0" defTabSz="877350" eaLnBrk="1" hangingPunct="1">
              <a:buClr>
                <a:schemeClr val="tx2"/>
              </a:buClr>
              <a:defRPr lang="en-US" baseline="0" noProof="0" smtClean="0">
                <a:latin typeface="+mn-lt"/>
              </a:defRPr>
            </a:lvl1pPr>
            <a:lvl2pPr marL="193634" lvl="1" indent="-192047" defTabSz="877350" eaLnBrk="1" hangingPunct="1">
              <a:buClr>
                <a:schemeClr val="accent4"/>
              </a:buClr>
              <a:buSzPct val="125000"/>
              <a:buFont typeface="Arial" charset="0"/>
              <a:buChar char="▪"/>
              <a:defRPr lang="en-US" baseline="0" noProof="0" smtClean="0">
                <a:latin typeface="+mn-lt"/>
              </a:defRPr>
            </a:lvl2pPr>
            <a:lvl3pPr marL="457102" lvl="2" indent="-261882" defTabSz="877350" eaLnBrk="1" hangingPunct="1">
              <a:buClr>
                <a:schemeClr val="accent4"/>
              </a:buClr>
              <a:buSzPct val="120000"/>
              <a:buFont typeface="Arial" charset="0"/>
              <a:buChar char="–"/>
              <a:defRPr lang="en-US" baseline="0" noProof="0" smtClean="0">
                <a:latin typeface="+mn-lt"/>
              </a:defRPr>
            </a:lvl3pPr>
            <a:lvl4pPr marL="614233" lvl="3" indent="-155542" defTabSz="877350" eaLnBrk="1" hangingPunct="1">
              <a:buClr>
                <a:schemeClr val="accent4"/>
              </a:buClr>
              <a:buSzPct val="120000"/>
              <a:buFont typeface="Arial" charset="0"/>
              <a:buChar char="▫"/>
              <a:defRPr lang="en-US" baseline="0" noProof="0" smtClean="0">
                <a:latin typeface="+mn-lt"/>
              </a:defRPr>
            </a:lvl4pPr>
            <a:lvl5pPr marL="749648" lvl="4" indent="-130148" defTabSz="877350" eaLnBrk="1" hangingPunct="1">
              <a:buClr>
                <a:schemeClr val="accent4"/>
              </a:buClr>
              <a:buSzPct val="89000"/>
              <a:buFont typeface="Arial" charset="0"/>
              <a:buChar char="-"/>
              <a:defRPr lang="en-US" baseline="0" noProof="0" dirty="0" smtClean="0">
                <a:latin typeface="+mn-lt"/>
              </a:defRPr>
            </a:lvl5pPr>
            <a:lvl6pPr marL="734734" indent="-127559" defTabSz="895160" fontAlgn="base">
              <a:spcBef>
                <a:spcPct val="0"/>
              </a:spcBef>
              <a:spcAft>
                <a:spcPct val="0"/>
              </a:spcAft>
              <a:buClr>
                <a:schemeClr val="accent4"/>
              </a:buClr>
              <a:buSzPct val="89000"/>
              <a:buFont typeface="Arial" charset="0"/>
              <a:buChar char="-"/>
              <a:defRPr baseline="0">
                <a:latin typeface="+mn-lt"/>
              </a:defRPr>
            </a:lvl6pPr>
            <a:lvl7pPr marL="734734" indent="-127559" defTabSz="895160" fontAlgn="base">
              <a:spcBef>
                <a:spcPct val="0"/>
              </a:spcBef>
              <a:spcAft>
                <a:spcPct val="0"/>
              </a:spcAft>
              <a:buClr>
                <a:schemeClr val="accent4"/>
              </a:buClr>
              <a:buSzPct val="89000"/>
              <a:buFont typeface="Arial" charset="0"/>
              <a:buChar char="-"/>
              <a:defRPr baseline="0">
                <a:latin typeface="+mn-lt"/>
              </a:defRPr>
            </a:lvl7pPr>
            <a:lvl8pPr marL="734734" indent="-127559" defTabSz="895160" fontAlgn="base">
              <a:spcBef>
                <a:spcPct val="0"/>
              </a:spcBef>
              <a:spcAft>
                <a:spcPct val="0"/>
              </a:spcAft>
              <a:buClr>
                <a:schemeClr val="accent4"/>
              </a:buClr>
              <a:buSzPct val="89000"/>
              <a:buFont typeface="Arial" charset="0"/>
              <a:buChar char="-"/>
              <a:defRPr baseline="0">
                <a:latin typeface="+mn-lt"/>
              </a:defRPr>
            </a:lvl8pPr>
            <a:lvl9pPr marL="734734" indent="-127559" defTabSz="895160" fontAlgn="base">
              <a:spcBef>
                <a:spcPct val="0"/>
              </a:spcBef>
              <a:spcAft>
                <a:spcPct val="0"/>
              </a:spcAft>
              <a:buClr>
                <a:schemeClr val="accent4"/>
              </a:buClr>
              <a:buSzPct val="89000"/>
              <a:buFont typeface="Arial" charset="0"/>
              <a:buChar char="-"/>
              <a:defRPr baseline="0">
                <a:latin typeface="+mn-lt"/>
              </a:defRPr>
            </a:lvl9pPr>
          </a:lstStyle>
          <a:p>
            <a:pPr lvl="1">
              <a:spcBef>
                <a:spcPts val="1200"/>
              </a:spcBef>
              <a:buSzPct val="100000"/>
              <a:buFont typeface="Wingdings" charset="2"/>
              <a:buChar char="§"/>
            </a:pPr>
            <a:r>
              <a:rPr lang="en-US" sz="1500" dirty="0" smtClean="0"/>
              <a:t>System </a:t>
            </a:r>
            <a:r>
              <a:rPr lang="en-US" sz="1500" dirty="0"/>
              <a:t>A</a:t>
            </a:r>
            <a:r>
              <a:rPr lang="en-US" sz="1500" dirty="0" smtClean="0"/>
              <a:t>dministration to grant degrees</a:t>
            </a:r>
          </a:p>
          <a:p>
            <a:pPr lvl="1">
              <a:spcBef>
                <a:spcPts val="1200"/>
              </a:spcBef>
            </a:pPr>
            <a:endParaRPr lang="en-US" sz="1500" dirty="0" smtClean="0"/>
          </a:p>
          <a:p>
            <a:pPr lvl="1">
              <a:spcBef>
                <a:spcPts val="1200"/>
              </a:spcBef>
            </a:pPr>
            <a:r>
              <a:rPr lang="en-US" sz="1500" dirty="0" smtClean="0"/>
              <a:t>Business </a:t>
            </a:r>
            <a:r>
              <a:rPr lang="en-US" sz="1500" dirty="0"/>
              <a:t>models (e.g., for cross-registration/cross-listing and Open SUNY funding</a:t>
            </a:r>
            <a:r>
              <a:rPr lang="en-US" sz="1500" dirty="0" smtClean="0"/>
              <a:t>)</a:t>
            </a:r>
          </a:p>
          <a:p>
            <a:pPr lvl="1">
              <a:spcBef>
                <a:spcPts val="1200"/>
              </a:spcBef>
            </a:pPr>
            <a:endParaRPr lang="en-US" sz="1500" dirty="0" smtClean="0"/>
          </a:p>
          <a:p>
            <a:pPr lvl="1">
              <a:spcBef>
                <a:spcPts val="1200"/>
              </a:spcBef>
            </a:pPr>
            <a:r>
              <a:rPr lang="en-US" sz="1500" dirty="0" smtClean="0"/>
              <a:t>Standardization </a:t>
            </a:r>
            <a:r>
              <a:rPr lang="en-US" sz="1500" dirty="0"/>
              <a:t>or loss of individual campus identities</a:t>
            </a:r>
          </a:p>
          <a:p>
            <a:pPr lvl="1">
              <a:spcBef>
                <a:spcPts val="1200"/>
              </a:spcBef>
            </a:pPr>
            <a:endParaRPr lang="en-US" sz="1500" dirty="0" smtClean="0"/>
          </a:p>
          <a:p>
            <a:pPr lvl="1">
              <a:spcBef>
                <a:spcPts val="1200"/>
              </a:spcBef>
            </a:pPr>
            <a:r>
              <a:rPr lang="en-US" sz="1500" dirty="0" smtClean="0"/>
              <a:t>Ability </a:t>
            </a:r>
            <a:r>
              <a:rPr lang="en-US" sz="1500" dirty="0"/>
              <a:t>to resolve current policy challenges </a:t>
            </a:r>
            <a:r>
              <a:rPr lang="en-US" sz="1500" dirty="0" smtClean="0"/>
              <a:t>(e.g., financial aid)</a:t>
            </a:r>
          </a:p>
          <a:p>
            <a:pPr lvl="1">
              <a:spcBef>
                <a:spcPts val="1200"/>
              </a:spcBef>
            </a:pPr>
            <a:r>
              <a:rPr lang="en-US" sz="1500" dirty="0" smtClean="0"/>
              <a:t>Short time frame before launch</a:t>
            </a:r>
          </a:p>
          <a:p>
            <a:pPr lvl="1">
              <a:spcBef>
                <a:spcPts val="1200"/>
              </a:spcBef>
            </a:pPr>
            <a:r>
              <a:rPr lang="en-US" sz="1500" dirty="0" smtClean="0"/>
              <a:t>Online </a:t>
            </a:r>
            <a:r>
              <a:rPr lang="en-US" sz="1500" dirty="0"/>
              <a:t>course quality</a:t>
            </a:r>
          </a:p>
          <a:p>
            <a:pPr lvl="1">
              <a:spcBef>
                <a:spcPts val="1200"/>
              </a:spcBef>
            </a:pPr>
            <a:r>
              <a:rPr lang="en-US" sz="1500" dirty="0"/>
              <a:t>A</a:t>
            </a:r>
            <a:r>
              <a:rPr lang="en-US" sz="1500" dirty="0" smtClean="0"/>
              <a:t>ccess </a:t>
            </a:r>
            <a:r>
              <a:rPr lang="en-US" sz="1500" dirty="0"/>
              <a:t>to affordable broadband</a:t>
            </a:r>
          </a:p>
          <a:p>
            <a:pPr lvl="1">
              <a:spcBef>
                <a:spcPts val="1200"/>
              </a:spcBef>
            </a:pPr>
            <a:r>
              <a:rPr lang="en-US" sz="1500" dirty="0"/>
              <a:t>Student technical / computer skills</a:t>
            </a:r>
          </a:p>
        </p:txBody>
      </p:sp>
      <p:sp>
        <p:nvSpPr>
          <p:cNvPr id="9" name="Rectangle 8"/>
          <p:cNvSpPr txBox="1">
            <a:spLocks/>
          </p:cNvSpPr>
          <p:nvPr>
            <p:custDataLst>
              <p:tags r:id="rId3"/>
            </p:custDataLst>
          </p:nvPr>
        </p:nvSpPr>
        <p:spPr>
          <a:xfrm>
            <a:off x="396096" y="1589351"/>
            <a:ext cx="8199019" cy="577239"/>
          </a:xfrm>
          <a:prstGeom prst="rect">
            <a:avLst/>
          </a:prstGeom>
          <a:noFill/>
          <a:ln w="47625" cmpd="sng">
            <a:solidFill>
              <a:schemeClr val="accent3"/>
            </a:solidFill>
            <a:miter lim="800000"/>
            <a:headEnd/>
            <a:tailEnd/>
          </a:ln>
          <a:effectLst/>
          <a:extLst/>
        </p:spPr>
        <p:txBody>
          <a:bodyPr vert="horz" wrap="square" lIns="91440" tIns="91440" rIns="91440" bIns="91440" numCol="1" anchor="b" anchorCtr="0" compatLnSpc="1">
            <a:prstTxWarp prst="textNoShape">
              <a:avLst/>
            </a:prstTxWarp>
            <a:noAutofit/>
          </a:bodyPr>
          <a:lstStyle>
            <a:lvl1pPr marL="0" lvl="0" indent="0" defTabSz="877350" eaLnBrk="1" hangingPunct="1">
              <a:buClr>
                <a:schemeClr val="tx2"/>
              </a:buClr>
              <a:defRPr lang="en-US" baseline="0" noProof="0" smtClean="0">
                <a:latin typeface="+mn-lt"/>
              </a:defRPr>
            </a:lvl1pPr>
            <a:lvl2pPr marL="193634" lvl="1" indent="-192047" defTabSz="877350" eaLnBrk="1" hangingPunct="1">
              <a:buClr>
                <a:schemeClr val="accent4"/>
              </a:buClr>
              <a:buSzPct val="125000"/>
              <a:buFont typeface="Arial" charset="0"/>
              <a:buChar char="▪"/>
              <a:defRPr lang="en-US" baseline="0" noProof="0" smtClean="0">
                <a:latin typeface="+mn-lt"/>
              </a:defRPr>
            </a:lvl2pPr>
            <a:lvl3pPr marL="457102" lvl="2" indent="-261882" defTabSz="877350" eaLnBrk="1" hangingPunct="1">
              <a:buClr>
                <a:schemeClr val="accent4"/>
              </a:buClr>
              <a:buSzPct val="120000"/>
              <a:buFont typeface="Arial" charset="0"/>
              <a:buChar char="–"/>
              <a:defRPr lang="en-US" baseline="0" noProof="0" smtClean="0">
                <a:latin typeface="+mn-lt"/>
              </a:defRPr>
            </a:lvl3pPr>
            <a:lvl4pPr marL="614233" lvl="3" indent="-155542" defTabSz="877350" eaLnBrk="1" hangingPunct="1">
              <a:buClr>
                <a:schemeClr val="accent4"/>
              </a:buClr>
              <a:buSzPct val="120000"/>
              <a:buFont typeface="Arial" charset="0"/>
              <a:buChar char="▫"/>
              <a:defRPr lang="en-US" baseline="0" noProof="0" smtClean="0">
                <a:latin typeface="+mn-lt"/>
              </a:defRPr>
            </a:lvl4pPr>
            <a:lvl5pPr marL="749648" lvl="4" indent="-130148" defTabSz="877350" eaLnBrk="1" hangingPunct="1">
              <a:buClr>
                <a:schemeClr val="accent4"/>
              </a:buClr>
              <a:buSzPct val="89000"/>
              <a:buFont typeface="Arial" charset="0"/>
              <a:buChar char="-"/>
              <a:defRPr lang="en-US" baseline="0" noProof="0" dirty="0" smtClean="0">
                <a:latin typeface="+mn-lt"/>
              </a:defRPr>
            </a:lvl5pPr>
            <a:lvl6pPr marL="734734" indent="-127559" defTabSz="895160" fontAlgn="base">
              <a:spcBef>
                <a:spcPct val="0"/>
              </a:spcBef>
              <a:spcAft>
                <a:spcPct val="0"/>
              </a:spcAft>
              <a:buClr>
                <a:schemeClr val="accent4"/>
              </a:buClr>
              <a:buSzPct val="89000"/>
              <a:buFont typeface="Arial" charset="0"/>
              <a:buChar char="-"/>
              <a:defRPr baseline="0">
                <a:latin typeface="+mn-lt"/>
              </a:defRPr>
            </a:lvl6pPr>
            <a:lvl7pPr marL="734734" indent="-127559" defTabSz="895160" fontAlgn="base">
              <a:spcBef>
                <a:spcPct val="0"/>
              </a:spcBef>
              <a:spcAft>
                <a:spcPct val="0"/>
              </a:spcAft>
              <a:buClr>
                <a:schemeClr val="accent4"/>
              </a:buClr>
              <a:buSzPct val="89000"/>
              <a:buFont typeface="Arial" charset="0"/>
              <a:buChar char="-"/>
              <a:defRPr baseline="0">
                <a:latin typeface="+mn-lt"/>
              </a:defRPr>
            </a:lvl7pPr>
            <a:lvl8pPr marL="734734" indent="-127559" defTabSz="895160" fontAlgn="base">
              <a:spcBef>
                <a:spcPct val="0"/>
              </a:spcBef>
              <a:spcAft>
                <a:spcPct val="0"/>
              </a:spcAft>
              <a:buClr>
                <a:schemeClr val="accent4"/>
              </a:buClr>
              <a:buSzPct val="89000"/>
              <a:buFont typeface="Arial" charset="0"/>
              <a:buChar char="-"/>
              <a:defRPr baseline="0">
                <a:latin typeface="+mn-lt"/>
              </a:defRPr>
            </a:lvl8pPr>
            <a:lvl9pPr marL="734734" indent="-127559" defTabSz="895160" fontAlgn="base">
              <a:spcBef>
                <a:spcPct val="0"/>
              </a:spcBef>
              <a:spcAft>
                <a:spcPct val="0"/>
              </a:spcAft>
              <a:buClr>
                <a:schemeClr val="accent4"/>
              </a:buClr>
              <a:buSzPct val="89000"/>
              <a:buFont typeface="Arial" charset="0"/>
              <a:buChar char="-"/>
              <a:defRPr baseline="0">
                <a:latin typeface="+mn-lt"/>
              </a:defRPr>
            </a:lvl9pPr>
          </a:lstStyle>
          <a:p>
            <a:endParaRPr lang="en-US" b="1" dirty="0">
              <a:solidFill>
                <a:srgbClr val="FFFFFF"/>
              </a:solidFill>
            </a:endParaRPr>
          </a:p>
        </p:txBody>
      </p:sp>
      <p:sp>
        <p:nvSpPr>
          <p:cNvPr id="11" name="Rectangle 10"/>
          <p:cNvSpPr/>
          <p:nvPr/>
        </p:nvSpPr>
        <p:spPr>
          <a:xfrm>
            <a:off x="4025015" y="1201972"/>
            <a:ext cx="4479925" cy="1323439"/>
          </a:xfrm>
          <a:prstGeom prst="rect">
            <a:avLst/>
          </a:prstGeom>
        </p:spPr>
        <p:txBody>
          <a:bodyPr>
            <a:spAutoFit/>
          </a:bodyPr>
          <a:lstStyle/>
          <a:p>
            <a:pPr marL="742950" lvl="1" indent="-285750">
              <a:spcBef>
                <a:spcPts val="1200"/>
              </a:spcBef>
              <a:buFont typeface="Wingdings" charset="2"/>
              <a:buChar char="§"/>
            </a:pPr>
            <a:endParaRPr lang="en-US" sz="1500" dirty="0" smtClean="0"/>
          </a:p>
          <a:p>
            <a:pPr marL="742950" lvl="1" indent="-285750">
              <a:spcBef>
                <a:spcPts val="1200"/>
              </a:spcBef>
              <a:buFont typeface="Wingdings" charset="2"/>
              <a:buChar char="§"/>
            </a:pPr>
            <a:r>
              <a:rPr lang="en-US" sz="1500" b="1" dirty="0" smtClean="0"/>
              <a:t>Not a campus. Degrees will continue to be granted by your institutions</a:t>
            </a:r>
          </a:p>
          <a:p>
            <a:pPr marL="742950" lvl="1" indent="-285750">
              <a:spcBef>
                <a:spcPts val="1200"/>
              </a:spcBef>
              <a:buFont typeface="Wingdings" charset="2"/>
              <a:buChar char="§"/>
            </a:pPr>
            <a:endParaRPr lang="en-US" sz="1500" b="1" dirty="0"/>
          </a:p>
        </p:txBody>
      </p:sp>
      <p:sp>
        <p:nvSpPr>
          <p:cNvPr id="13" name="Rectangle 12"/>
          <p:cNvSpPr/>
          <p:nvPr/>
        </p:nvSpPr>
        <p:spPr>
          <a:xfrm>
            <a:off x="4025015" y="1968429"/>
            <a:ext cx="4479925" cy="1169551"/>
          </a:xfrm>
          <a:prstGeom prst="rect">
            <a:avLst/>
          </a:prstGeom>
        </p:spPr>
        <p:txBody>
          <a:bodyPr>
            <a:spAutoFit/>
          </a:bodyPr>
          <a:lstStyle/>
          <a:p>
            <a:pPr marL="742950" lvl="1" indent="-285750">
              <a:spcBef>
                <a:spcPts val="1200"/>
              </a:spcBef>
              <a:buFont typeface="Wingdings" charset="2"/>
              <a:buChar char="§"/>
            </a:pPr>
            <a:endParaRPr lang="en-US" sz="1500" dirty="0" smtClean="0"/>
          </a:p>
          <a:p>
            <a:pPr marL="742950" lvl="1" indent="-285750">
              <a:spcBef>
                <a:spcPts val="1200"/>
              </a:spcBef>
              <a:buFont typeface="Wingdings" charset="2"/>
              <a:buChar char="§"/>
            </a:pPr>
            <a:r>
              <a:rPr lang="en-US" sz="1500" b="1" dirty="0" smtClean="0"/>
              <a:t>Launching a cross-system committee to address these issues building on work to date</a:t>
            </a:r>
            <a:endParaRPr lang="en-US" sz="1500" b="1" dirty="0"/>
          </a:p>
        </p:txBody>
      </p:sp>
      <p:sp>
        <p:nvSpPr>
          <p:cNvPr id="16" name="TextBox 73"/>
          <p:cNvSpPr txBox="1"/>
          <p:nvPr>
            <p:custDataLst>
              <p:tags r:id="rId4"/>
            </p:custDataLst>
          </p:nvPr>
        </p:nvSpPr>
        <p:spPr>
          <a:xfrm>
            <a:off x="410444" y="1262313"/>
            <a:ext cx="5215404" cy="230832"/>
          </a:xfrm>
          <a:prstGeom prst="rect">
            <a:avLst/>
          </a:prstGeom>
          <a:noFill/>
          <a:ln w="19050">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spcBef>
                <a:spcPts val="1400"/>
              </a:spcBef>
              <a:buNone/>
            </a:pPr>
            <a:r>
              <a:rPr lang="en-US" sz="1500" b="1" dirty="0" smtClean="0"/>
              <a:t>Issues of concern</a:t>
            </a:r>
          </a:p>
        </p:txBody>
      </p:sp>
      <p:sp>
        <p:nvSpPr>
          <p:cNvPr id="17" name="TextBox 73"/>
          <p:cNvSpPr txBox="1"/>
          <p:nvPr>
            <p:custDataLst>
              <p:tags r:id="rId5"/>
            </p:custDataLst>
          </p:nvPr>
        </p:nvSpPr>
        <p:spPr>
          <a:xfrm>
            <a:off x="4538070" y="1273262"/>
            <a:ext cx="5215404" cy="230832"/>
          </a:xfrm>
          <a:prstGeom prst="rect">
            <a:avLst/>
          </a:prstGeom>
          <a:noFill/>
          <a:ln w="19050">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spcBef>
                <a:spcPts val="1400"/>
              </a:spcBef>
              <a:buNone/>
            </a:pPr>
            <a:r>
              <a:rPr lang="en-US" sz="1500" b="1" dirty="0" smtClean="0"/>
              <a:t>Resolution</a:t>
            </a:r>
          </a:p>
        </p:txBody>
      </p:sp>
      <p:sp>
        <p:nvSpPr>
          <p:cNvPr id="18" name="Rectangle 8"/>
          <p:cNvSpPr txBox="1">
            <a:spLocks/>
          </p:cNvSpPr>
          <p:nvPr>
            <p:custDataLst>
              <p:tags r:id="rId6"/>
            </p:custDataLst>
          </p:nvPr>
        </p:nvSpPr>
        <p:spPr>
          <a:xfrm>
            <a:off x="396096" y="3537959"/>
            <a:ext cx="8199019" cy="646006"/>
          </a:xfrm>
          <a:prstGeom prst="rect">
            <a:avLst/>
          </a:prstGeom>
          <a:noFill/>
          <a:ln w="47625" cmpd="sng">
            <a:solidFill>
              <a:schemeClr val="accent3"/>
            </a:solidFill>
            <a:miter lim="800000"/>
            <a:headEnd/>
            <a:tailEnd/>
          </a:ln>
          <a:effectLst/>
          <a:extLst/>
        </p:spPr>
        <p:txBody>
          <a:bodyPr vert="horz" wrap="square" lIns="91440" tIns="91440" rIns="91440" bIns="91440" numCol="1" anchor="b" anchorCtr="0" compatLnSpc="1">
            <a:prstTxWarp prst="textNoShape">
              <a:avLst/>
            </a:prstTxWarp>
            <a:noAutofit/>
          </a:bodyPr>
          <a:lstStyle>
            <a:lvl1pPr marL="0" lvl="0" indent="0" defTabSz="877350" eaLnBrk="1" hangingPunct="1">
              <a:buClr>
                <a:schemeClr val="tx2"/>
              </a:buClr>
              <a:defRPr lang="en-US" baseline="0" noProof="0" smtClean="0">
                <a:latin typeface="+mn-lt"/>
              </a:defRPr>
            </a:lvl1pPr>
            <a:lvl2pPr marL="193634" lvl="1" indent="-192047" defTabSz="877350" eaLnBrk="1" hangingPunct="1">
              <a:buClr>
                <a:schemeClr val="accent4"/>
              </a:buClr>
              <a:buSzPct val="125000"/>
              <a:buFont typeface="Arial" charset="0"/>
              <a:buChar char="▪"/>
              <a:defRPr lang="en-US" baseline="0" noProof="0" smtClean="0">
                <a:latin typeface="+mn-lt"/>
              </a:defRPr>
            </a:lvl2pPr>
            <a:lvl3pPr marL="457102" lvl="2" indent="-261882" defTabSz="877350" eaLnBrk="1" hangingPunct="1">
              <a:buClr>
                <a:schemeClr val="accent4"/>
              </a:buClr>
              <a:buSzPct val="120000"/>
              <a:buFont typeface="Arial" charset="0"/>
              <a:buChar char="–"/>
              <a:defRPr lang="en-US" baseline="0" noProof="0" smtClean="0">
                <a:latin typeface="+mn-lt"/>
              </a:defRPr>
            </a:lvl3pPr>
            <a:lvl4pPr marL="614233" lvl="3" indent="-155542" defTabSz="877350" eaLnBrk="1" hangingPunct="1">
              <a:buClr>
                <a:schemeClr val="accent4"/>
              </a:buClr>
              <a:buSzPct val="120000"/>
              <a:buFont typeface="Arial" charset="0"/>
              <a:buChar char="▫"/>
              <a:defRPr lang="en-US" baseline="0" noProof="0" smtClean="0">
                <a:latin typeface="+mn-lt"/>
              </a:defRPr>
            </a:lvl4pPr>
            <a:lvl5pPr marL="749648" lvl="4" indent="-130148" defTabSz="877350" eaLnBrk="1" hangingPunct="1">
              <a:buClr>
                <a:schemeClr val="accent4"/>
              </a:buClr>
              <a:buSzPct val="89000"/>
              <a:buFont typeface="Arial" charset="0"/>
              <a:buChar char="-"/>
              <a:defRPr lang="en-US" baseline="0" noProof="0" dirty="0" smtClean="0">
                <a:latin typeface="+mn-lt"/>
              </a:defRPr>
            </a:lvl5pPr>
            <a:lvl6pPr marL="734734" indent="-127559" defTabSz="895160" fontAlgn="base">
              <a:spcBef>
                <a:spcPct val="0"/>
              </a:spcBef>
              <a:spcAft>
                <a:spcPct val="0"/>
              </a:spcAft>
              <a:buClr>
                <a:schemeClr val="accent4"/>
              </a:buClr>
              <a:buSzPct val="89000"/>
              <a:buFont typeface="Arial" charset="0"/>
              <a:buChar char="-"/>
              <a:defRPr baseline="0">
                <a:latin typeface="+mn-lt"/>
              </a:defRPr>
            </a:lvl6pPr>
            <a:lvl7pPr marL="734734" indent="-127559" defTabSz="895160" fontAlgn="base">
              <a:spcBef>
                <a:spcPct val="0"/>
              </a:spcBef>
              <a:spcAft>
                <a:spcPct val="0"/>
              </a:spcAft>
              <a:buClr>
                <a:schemeClr val="accent4"/>
              </a:buClr>
              <a:buSzPct val="89000"/>
              <a:buFont typeface="Arial" charset="0"/>
              <a:buChar char="-"/>
              <a:defRPr baseline="0">
                <a:latin typeface="+mn-lt"/>
              </a:defRPr>
            </a:lvl7pPr>
            <a:lvl8pPr marL="734734" indent="-127559" defTabSz="895160" fontAlgn="base">
              <a:spcBef>
                <a:spcPct val="0"/>
              </a:spcBef>
              <a:spcAft>
                <a:spcPct val="0"/>
              </a:spcAft>
              <a:buClr>
                <a:schemeClr val="accent4"/>
              </a:buClr>
              <a:buSzPct val="89000"/>
              <a:buFont typeface="Arial" charset="0"/>
              <a:buChar char="-"/>
              <a:defRPr baseline="0">
                <a:latin typeface="+mn-lt"/>
              </a:defRPr>
            </a:lvl8pPr>
            <a:lvl9pPr marL="734734" indent="-127559" defTabSz="895160" fontAlgn="base">
              <a:spcBef>
                <a:spcPct val="0"/>
              </a:spcBef>
              <a:spcAft>
                <a:spcPct val="0"/>
              </a:spcAft>
              <a:buClr>
                <a:schemeClr val="accent4"/>
              </a:buClr>
              <a:buSzPct val="89000"/>
              <a:buFont typeface="Arial" charset="0"/>
              <a:buChar char="-"/>
              <a:defRPr baseline="0">
                <a:latin typeface="+mn-lt"/>
              </a:defRPr>
            </a:lvl9pPr>
          </a:lstStyle>
          <a:p>
            <a:endParaRPr lang="en-US" b="1" dirty="0">
              <a:solidFill>
                <a:srgbClr val="FFFFFF"/>
              </a:solidFill>
            </a:endParaRPr>
          </a:p>
        </p:txBody>
      </p:sp>
      <p:sp>
        <p:nvSpPr>
          <p:cNvPr id="19" name="Isosceles Triangle 18"/>
          <p:cNvSpPr/>
          <p:nvPr/>
        </p:nvSpPr>
        <p:spPr>
          <a:xfrm rot="5400000">
            <a:off x="4111639" y="1745049"/>
            <a:ext cx="361325" cy="218979"/>
          </a:xfrm>
          <a:prstGeom prst="triangle">
            <a:avLst/>
          </a:prstGeom>
          <a:solidFill>
            <a:schemeClr val="tx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21" name="Isosceles Triangle 20"/>
          <p:cNvSpPr/>
          <p:nvPr/>
        </p:nvSpPr>
        <p:spPr>
          <a:xfrm rot="5400000">
            <a:off x="4111639" y="2522446"/>
            <a:ext cx="361325" cy="218979"/>
          </a:xfrm>
          <a:prstGeom prst="triangle">
            <a:avLst/>
          </a:prstGeom>
          <a:solidFill>
            <a:schemeClr val="tx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22" name="Isosceles Triangle 21"/>
          <p:cNvSpPr/>
          <p:nvPr/>
        </p:nvSpPr>
        <p:spPr>
          <a:xfrm rot="5400000">
            <a:off x="4111639" y="3718626"/>
            <a:ext cx="361325" cy="218979"/>
          </a:xfrm>
          <a:prstGeom prst="triangle">
            <a:avLst/>
          </a:prstGeom>
          <a:solidFill>
            <a:schemeClr val="tx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23" name="Rectangle 22"/>
          <p:cNvSpPr/>
          <p:nvPr/>
        </p:nvSpPr>
        <p:spPr>
          <a:xfrm>
            <a:off x="4025015" y="3194752"/>
            <a:ext cx="4479925" cy="938719"/>
          </a:xfrm>
          <a:prstGeom prst="rect">
            <a:avLst/>
          </a:prstGeom>
        </p:spPr>
        <p:txBody>
          <a:bodyPr>
            <a:spAutoFit/>
          </a:bodyPr>
          <a:lstStyle/>
          <a:p>
            <a:pPr marL="742950" lvl="1" indent="-285750">
              <a:spcBef>
                <a:spcPts val="1200"/>
              </a:spcBef>
              <a:buFont typeface="Wingdings" charset="2"/>
              <a:buChar char="§"/>
            </a:pPr>
            <a:endParaRPr lang="en-US" sz="1500" dirty="0" smtClean="0"/>
          </a:p>
          <a:p>
            <a:pPr marL="742950" lvl="1" indent="-285750">
              <a:spcBef>
                <a:spcPts val="1200"/>
              </a:spcBef>
              <a:buFont typeface="Wingdings" charset="2"/>
              <a:buChar char="§"/>
            </a:pPr>
            <a:r>
              <a:rPr lang="en-US" sz="1500" b="1" dirty="0" smtClean="0"/>
              <a:t>Continued faculty curricular control while leveraging our diversity</a:t>
            </a:r>
            <a:endParaRPr lang="en-US" sz="1500" b="1" dirty="0"/>
          </a:p>
        </p:txBody>
      </p:sp>
      <p:sp>
        <p:nvSpPr>
          <p:cNvPr id="24" name="Rectangle 8"/>
          <p:cNvSpPr txBox="1">
            <a:spLocks/>
          </p:cNvSpPr>
          <p:nvPr>
            <p:custDataLst>
              <p:tags r:id="rId7"/>
            </p:custDataLst>
          </p:nvPr>
        </p:nvSpPr>
        <p:spPr>
          <a:xfrm>
            <a:off x="396096" y="4547896"/>
            <a:ext cx="8199019" cy="2124151"/>
          </a:xfrm>
          <a:prstGeom prst="rect">
            <a:avLst/>
          </a:prstGeom>
          <a:noFill/>
          <a:ln w="47625" cmpd="sng">
            <a:solidFill>
              <a:schemeClr val="accent3"/>
            </a:solidFill>
            <a:miter lim="800000"/>
            <a:headEnd/>
            <a:tailEnd/>
          </a:ln>
          <a:effectLst/>
          <a:extLst/>
        </p:spPr>
        <p:txBody>
          <a:bodyPr vert="horz" wrap="square" lIns="91440" tIns="91440" rIns="91440" bIns="91440" numCol="1" anchor="b" anchorCtr="0" compatLnSpc="1">
            <a:prstTxWarp prst="textNoShape">
              <a:avLst/>
            </a:prstTxWarp>
            <a:noAutofit/>
          </a:bodyPr>
          <a:lstStyle>
            <a:lvl1pPr marL="0" lvl="0" indent="0" defTabSz="877350" eaLnBrk="1" hangingPunct="1">
              <a:buClr>
                <a:schemeClr val="tx2"/>
              </a:buClr>
              <a:defRPr lang="en-US" baseline="0" noProof="0" smtClean="0">
                <a:latin typeface="+mn-lt"/>
              </a:defRPr>
            </a:lvl1pPr>
            <a:lvl2pPr marL="193634" lvl="1" indent="-192047" defTabSz="877350" eaLnBrk="1" hangingPunct="1">
              <a:buClr>
                <a:schemeClr val="accent4"/>
              </a:buClr>
              <a:buSzPct val="125000"/>
              <a:buFont typeface="Arial" charset="0"/>
              <a:buChar char="▪"/>
              <a:defRPr lang="en-US" baseline="0" noProof="0" smtClean="0">
                <a:latin typeface="+mn-lt"/>
              </a:defRPr>
            </a:lvl2pPr>
            <a:lvl3pPr marL="457102" lvl="2" indent="-261882" defTabSz="877350" eaLnBrk="1" hangingPunct="1">
              <a:buClr>
                <a:schemeClr val="accent4"/>
              </a:buClr>
              <a:buSzPct val="120000"/>
              <a:buFont typeface="Arial" charset="0"/>
              <a:buChar char="–"/>
              <a:defRPr lang="en-US" baseline="0" noProof="0" smtClean="0">
                <a:latin typeface="+mn-lt"/>
              </a:defRPr>
            </a:lvl3pPr>
            <a:lvl4pPr marL="614233" lvl="3" indent="-155542" defTabSz="877350" eaLnBrk="1" hangingPunct="1">
              <a:buClr>
                <a:schemeClr val="accent4"/>
              </a:buClr>
              <a:buSzPct val="120000"/>
              <a:buFont typeface="Arial" charset="0"/>
              <a:buChar char="▫"/>
              <a:defRPr lang="en-US" baseline="0" noProof="0" smtClean="0">
                <a:latin typeface="+mn-lt"/>
              </a:defRPr>
            </a:lvl4pPr>
            <a:lvl5pPr marL="749648" lvl="4" indent="-130148" defTabSz="877350" eaLnBrk="1" hangingPunct="1">
              <a:buClr>
                <a:schemeClr val="accent4"/>
              </a:buClr>
              <a:buSzPct val="89000"/>
              <a:buFont typeface="Arial" charset="0"/>
              <a:buChar char="-"/>
              <a:defRPr lang="en-US" baseline="0" noProof="0" dirty="0" smtClean="0">
                <a:latin typeface="+mn-lt"/>
              </a:defRPr>
            </a:lvl5pPr>
            <a:lvl6pPr marL="734734" indent="-127559" defTabSz="895160" fontAlgn="base">
              <a:spcBef>
                <a:spcPct val="0"/>
              </a:spcBef>
              <a:spcAft>
                <a:spcPct val="0"/>
              </a:spcAft>
              <a:buClr>
                <a:schemeClr val="accent4"/>
              </a:buClr>
              <a:buSzPct val="89000"/>
              <a:buFont typeface="Arial" charset="0"/>
              <a:buChar char="-"/>
              <a:defRPr baseline="0">
                <a:latin typeface="+mn-lt"/>
              </a:defRPr>
            </a:lvl6pPr>
            <a:lvl7pPr marL="734734" indent="-127559" defTabSz="895160" fontAlgn="base">
              <a:spcBef>
                <a:spcPct val="0"/>
              </a:spcBef>
              <a:spcAft>
                <a:spcPct val="0"/>
              </a:spcAft>
              <a:buClr>
                <a:schemeClr val="accent4"/>
              </a:buClr>
              <a:buSzPct val="89000"/>
              <a:buFont typeface="Arial" charset="0"/>
              <a:buChar char="-"/>
              <a:defRPr baseline="0">
                <a:latin typeface="+mn-lt"/>
              </a:defRPr>
            </a:lvl7pPr>
            <a:lvl8pPr marL="734734" indent="-127559" defTabSz="895160" fontAlgn="base">
              <a:spcBef>
                <a:spcPct val="0"/>
              </a:spcBef>
              <a:spcAft>
                <a:spcPct val="0"/>
              </a:spcAft>
              <a:buClr>
                <a:schemeClr val="accent4"/>
              </a:buClr>
              <a:buSzPct val="89000"/>
              <a:buFont typeface="Arial" charset="0"/>
              <a:buChar char="-"/>
              <a:defRPr baseline="0">
                <a:latin typeface="+mn-lt"/>
              </a:defRPr>
            </a:lvl8pPr>
            <a:lvl9pPr marL="734734" indent="-127559" defTabSz="895160" fontAlgn="base">
              <a:spcBef>
                <a:spcPct val="0"/>
              </a:spcBef>
              <a:spcAft>
                <a:spcPct val="0"/>
              </a:spcAft>
              <a:buClr>
                <a:schemeClr val="accent4"/>
              </a:buClr>
              <a:buSzPct val="89000"/>
              <a:buFont typeface="Arial" charset="0"/>
              <a:buChar char="-"/>
              <a:defRPr baseline="0">
                <a:latin typeface="+mn-lt"/>
              </a:defRPr>
            </a:lvl9pPr>
          </a:lstStyle>
          <a:p>
            <a:endParaRPr lang="en-US" b="1" dirty="0">
              <a:solidFill>
                <a:srgbClr val="FFFFFF"/>
              </a:solidFill>
            </a:endParaRPr>
          </a:p>
        </p:txBody>
      </p:sp>
      <p:sp>
        <p:nvSpPr>
          <p:cNvPr id="25" name="Isosceles Triangle 24"/>
          <p:cNvSpPr/>
          <p:nvPr/>
        </p:nvSpPr>
        <p:spPr>
          <a:xfrm rot="5400000">
            <a:off x="3378038" y="5503354"/>
            <a:ext cx="1905165" cy="295620"/>
          </a:xfrm>
          <a:prstGeom prst="triangle">
            <a:avLst/>
          </a:prstGeom>
          <a:solidFill>
            <a:schemeClr val="tx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26" name="Rectangle 25"/>
          <p:cNvSpPr/>
          <p:nvPr/>
        </p:nvSpPr>
        <p:spPr>
          <a:xfrm>
            <a:off x="4025015" y="4620867"/>
            <a:ext cx="4479925" cy="1015663"/>
          </a:xfrm>
          <a:prstGeom prst="rect">
            <a:avLst/>
          </a:prstGeom>
        </p:spPr>
        <p:txBody>
          <a:bodyPr>
            <a:spAutoFit/>
          </a:bodyPr>
          <a:lstStyle/>
          <a:p>
            <a:pPr marL="742950" lvl="1" indent="-285750">
              <a:spcBef>
                <a:spcPts val="1200"/>
              </a:spcBef>
              <a:buFont typeface="Wingdings" charset="2"/>
              <a:buChar char="§"/>
            </a:pPr>
            <a:r>
              <a:rPr lang="en-US" sz="1500" b="1" dirty="0" smtClean="0"/>
              <a:t>Address together through the broader Open SUNY effort, building on important work to date around the system</a:t>
            </a:r>
            <a:endParaRPr lang="en-US" sz="1500" b="1" dirty="0"/>
          </a:p>
        </p:txBody>
      </p:sp>
    </p:spTree>
    <p:extLst>
      <p:ext uri="{BB962C8B-B14F-4D97-AF65-F5344CB8AC3E}">
        <p14:creationId xmlns="" xmlns:p14="http://schemas.microsoft.com/office/powerpoint/2010/main" val="17137338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1000" b="-1000"/>
          </a:stretch>
        </a:blipFill>
        <a:effectLst/>
      </p:bgPr>
    </p:bg>
    <p:spTree>
      <p:nvGrpSpPr>
        <p:cNvPr id="1" name=""/>
        <p:cNvGrpSpPr/>
        <p:nvPr/>
      </p:nvGrpSpPr>
      <p:grpSpPr>
        <a:xfrm>
          <a:off x="0" y="0"/>
          <a:ext cx="0" cy="0"/>
          <a:chOff x="0" y="0"/>
          <a:chExt cx="0" cy="0"/>
        </a:xfrm>
      </p:grpSpPr>
      <p:sp>
        <p:nvSpPr>
          <p:cNvPr id="5" name="Rectangle 4"/>
          <p:cNvSpPr/>
          <p:nvPr/>
        </p:nvSpPr>
        <p:spPr>
          <a:xfrm>
            <a:off x="0" y="3319855"/>
            <a:ext cx="2063015" cy="1207295"/>
          </a:xfrm>
          <a:prstGeom prst="rect">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bg1"/>
                </a:solidFill>
              </a:rPr>
              <a:t>&gt;30%</a:t>
            </a:r>
          </a:p>
        </p:txBody>
      </p:sp>
      <p:sp>
        <p:nvSpPr>
          <p:cNvPr id="6" name="Rectangle 5"/>
          <p:cNvSpPr/>
          <p:nvPr/>
        </p:nvSpPr>
        <p:spPr>
          <a:xfrm>
            <a:off x="2063010" y="3312315"/>
            <a:ext cx="6783466" cy="1234569"/>
          </a:xfrm>
          <a:prstGeom prst="rect">
            <a:avLst/>
          </a:prstGeom>
          <a:no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Percent of higher education students in the U.S. enrolled in at least one online course</a:t>
            </a:r>
          </a:p>
        </p:txBody>
      </p:sp>
      <p:sp>
        <p:nvSpPr>
          <p:cNvPr id="7" name="Rectangle 6"/>
          <p:cNvSpPr/>
          <p:nvPr/>
        </p:nvSpPr>
        <p:spPr>
          <a:xfrm>
            <a:off x="0" y="1268631"/>
            <a:ext cx="2063015" cy="768864"/>
          </a:xfrm>
          <a:prstGeom prst="rect">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bg1"/>
                </a:solidFill>
              </a:rPr>
              <a:t>56%</a:t>
            </a:r>
          </a:p>
        </p:txBody>
      </p:sp>
      <p:sp>
        <p:nvSpPr>
          <p:cNvPr id="8" name="Rectangle 7"/>
          <p:cNvSpPr/>
          <p:nvPr/>
        </p:nvSpPr>
        <p:spPr>
          <a:xfrm>
            <a:off x="2063011" y="1268631"/>
            <a:ext cx="6783466" cy="768864"/>
          </a:xfrm>
          <a:prstGeom prst="rect">
            <a:avLst/>
          </a:prstGeom>
          <a:no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Percent of New Yorkers do not have any college degree</a:t>
            </a:r>
          </a:p>
        </p:txBody>
      </p:sp>
      <p:sp>
        <p:nvSpPr>
          <p:cNvPr id="13" name="Rectangle 12"/>
          <p:cNvSpPr/>
          <p:nvPr/>
        </p:nvSpPr>
        <p:spPr>
          <a:xfrm>
            <a:off x="0" y="2108896"/>
            <a:ext cx="2063015" cy="1103870"/>
          </a:xfrm>
          <a:prstGeom prst="rect">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bg1"/>
                </a:solidFill>
              </a:rPr>
              <a:t>2 X </a:t>
            </a:r>
          </a:p>
        </p:txBody>
      </p:sp>
      <p:sp>
        <p:nvSpPr>
          <p:cNvPr id="14" name="Rectangle 13"/>
          <p:cNvSpPr/>
          <p:nvPr/>
        </p:nvSpPr>
        <p:spPr>
          <a:xfrm>
            <a:off x="2063011" y="2083835"/>
            <a:ext cx="6783466" cy="1142147"/>
          </a:xfrm>
          <a:prstGeom prst="rect">
            <a:avLst/>
          </a:prstGeom>
          <a:no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Unemployment rate of individuals without any college experience versus those with a Bachelor’s degree</a:t>
            </a:r>
          </a:p>
        </p:txBody>
      </p:sp>
      <p:sp>
        <p:nvSpPr>
          <p:cNvPr id="20" name="Rectangle 19"/>
          <p:cNvSpPr/>
          <p:nvPr/>
        </p:nvSpPr>
        <p:spPr>
          <a:xfrm>
            <a:off x="0" y="4642138"/>
            <a:ext cx="2063015" cy="956676"/>
          </a:xfrm>
          <a:prstGeom prst="rect">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bg1"/>
                </a:solidFill>
              </a:rPr>
              <a:t>&gt;38%</a:t>
            </a:r>
          </a:p>
        </p:txBody>
      </p:sp>
      <p:sp>
        <p:nvSpPr>
          <p:cNvPr id="21" name="Rectangle 20"/>
          <p:cNvSpPr/>
          <p:nvPr/>
        </p:nvSpPr>
        <p:spPr>
          <a:xfrm>
            <a:off x="2076168" y="4642137"/>
            <a:ext cx="6783466" cy="956676"/>
          </a:xfrm>
          <a:prstGeom prst="rect">
            <a:avLst/>
          </a:prstGeom>
          <a:no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Percent of students enrolled in college over the age of 25</a:t>
            </a:r>
          </a:p>
        </p:txBody>
      </p:sp>
      <p:sp>
        <p:nvSpPr>
          <p:cNvPr id="22" name="Title 1"/>
          <p:cNvSpPr>
            <a:spLocks noGrp="1"/>
          </p:cNvSpPr>
          <p:nvPr>
            <p:ph type="title"/>
            <p:custDataLst>
              <p:tags r:id="rId1"/>
            </p:custDataLst>
          </p:nvPr>
        </p:nvSpPr>
        <p:spPr>
          <a:xfrm>
            <a:off x="4712043" y="76902"/>
            <a:ext cx="3424729" cy="369332"/>
          </a:xfrm>
        </p:spPr>
        <p:txBody>
          <a:bodyPr/>
          <a:lstStyle/>
          <a:p>
            <a:r>
              <a:rPr lang="en-CA" sz="2400" dirty="0" smtClean="0">
                <a:solidFill>
                  <a:schemeClr val="bg1"/>
                </a:solidFill>
              </a:rPr>
              <a:t>Did you know…</a:t>
            </a:r>
            <a:endParaRPr lang="en-CA" sz="2400" dirty="0">
              <a:solidFill>
                <a:schemeClr val="bg1"/>
              </a:solidFill>
            </a:endParaRPr>
          </a:p>
        </p:txBody>
      </p:sp>
      <p:sp>
        <p:nvSpPr>
          <p:cNvPr id="31" name="Rectangle 30"/>
          <p:cNvSpPr/>
          <p:nvPr/>
        </p:nvSpPr>
        <p:spPr>
          <a:xfrm>
            <a:off x="0" y="5700584"/>
            <a:ext cx="2063015" cy="932058"/>
          </a:xfrm>
          <a:prstGeom prst="rect">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bg1"/>
                </a:solidFill>
              </a:rPr>
              <a:t>&gt;12,000</a:t>
            </a:r>
          </a:p>
        </p:txBody>
      </p:sp>
      <p:sp>
        <p:nvSpPr>
          <p:cNvPr id="32" name="Rectangle 31"/>
          <p:cNvSpPr/>
          <p:nvPr/>
        </p:nvSpPr>
        <p:spPr>
          <a:xfrm>
            <a:off x="2063011" y="5707380"/>
            <a:ext cx="6783466" cy="925262"/>
          </a:xfrm>
          <a:prstGeom prst="rect">
            <a:avLst/>
          </a:prstGeom>
          <a:no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Number of online sections offered across the SUNY system</a:t>
            </a:r>
          </a:p>
        </p:txBody>
      </p:sp>
    </p:spTree>
    <p:extLst>
      <p:ext uri="{BB962C8B-B14F-4D97-AF65-F5344CB8AC3E}">
        <p14:creationId xmlns="" xmlns:p14="http://schemas.microsoft.com/office/powerpoint/2010/main" val="21188968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8" cstate="print">
            <a:lum/>
          </a:blip>
          <a:srcRect/>
          <a:stretch>
            <a:fillRect/>
          </a:stretch>
        </a:blipFill>
        <a:effectLst/>
      </p:bgPr>
    </p:bg>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extLst>
              <p:ext uri="{D42A27DB-BD31-4B8C-83A1-F6EECF244321}">
                <p14:modId xmlns="" xmlns:p14="http://schemas.microsoft.com/office/powerpoint/2010/main" val="494171571"/>
              </p:ext>
            </p:extLst>
          </p:nvPr>
        </p:nvGraphicFramePr>
        <p:xfrm>
          <a:off x="0" y="0"/>
          <a:ext cx="158750" cy="158750"/>
        </p:xfrm>
        <a:graphic>
          <a:graphicData uri="http://schemas.openxmlformats.org/presentationml/2006/ole">
            <p:oleObj spid="_x0000_s1050" name="think-cell Slide" r:id="rId29" imgW="360" imgH="360" progId="">
              <p:embed/>
            </p:oleObj>
          </a:graphicData>
        </a:graphic>
      </p:graphicFrame>
      <p:sp>
        <p:nvSpPr>
          <p:cNvPr id="6" name="Rectangle 5" hidden="1"/>
          <p:cNvSpPr/>
          <p:nvPr>
            <p:custDataLst>
              <p:tags r:id="rId2"/>
            </p:custDataLst>
          </p:nvPr>
        </p:nvSpPr>
        <p:spPr bwMode="auto">
          <a:xfrm>
            <a:off x="0" y="0"/>
            <a:ext cx="158750" cy="158750"/>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b="1" dirty="0" err="1" smtClean="0">
              <a:solidFill>
                <a:schemeClr val="tx1"/>
              </a:solidFill>
              <a:latin typeface="Arial"/>
              <a:ea typeface="ＭＳ Ｐゴシック"/>
              <a:sym typeface="Arial"/>
            </a:endParaRPr>
          </a:p>
        </p:txBody>
      </p:sp>
      <p:sp>
        <p:nvSpPr>
          <p:cNvPr id="2" name="Title 1"/>
          <p:cNvSpPr>
            <a:spLocks noGrp="1"/>
          </p:cNvSpPr>
          <p:nvPr>
            <p:ph type="title"/>
            <p:custDataLst>
              <p:tags r:id="rId3"/>
            </p:custDataLst>
          </p:nvPr>
        </p:nvSpPr>
        <p:spPr>
          <a:xfrm>
            <a:off x="4226011" y="172523"/>
            <a:ext cx="4511589" cy="877163"/>
          </a:xfr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r>
              <a:rPr lang="en-US" dirty="0" smtClean="0">
                <a:solidFill>
                  <a:schemeClr val="bg1"/>
                </a:solidFill>
              </a:rPr>
              <a:t>Just in New York, there are millions of individuals that need access to a high quality higher education</a:t>
            </a:r>
            <a:endParaRPr lang="en-US" dirty="0">
              <a:solidFill>
                <a:schemeClr val="bg1"/>
              </a:solidFill>
            </a:endParaRPr>
          </a:p>
        </p:txBody>
      </p:sp>
      <p:sp>
        <p:nvSpPr>
          <p:cNvPr id="90" name="McK 5. Source"/>
          <p:cNvSpPr>
            <a:spLocks noChangeArrowheads="1"/>
          </p:cNvSpPr>
          <p:nvPr>
            <p:custDataLst>
              <p:tags r:id="rId4"/>
            </p:custDataLst>
          </p:nvPr>
        </p:nvSpPr>
        <p:spPr bwMode="auto">
          <a:xfrm>
            <a:off x="677845" y="6582925"/>
            <a:ext cx="5813759" cy="1231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609600" indent="-609600" defTabSz="895350">
              <a:tabLst>
                <a:tab pos="612775" algn="l"/>
              </a:tabLst>
            </a:pPr>
            <a:r>
              <a:rPr lang="en-US" sz="800" dirty="0">
                <a:latin typeface="+mn-lt"/>
              </a:rPr>
              <a:t>SOURCE: National Center for Education Statistics, Current Population Survey</a:t>
            </a:r>
          </a:p>
        </p:txBody>
      </p:sp>
      <p:sp>
        <p:nvSpPr>
          <p:cNvPr id="15" name="AutoShape 6" descr="data:image/jpeg;base64,/9j/4AAQSkZJRgABAQAAAQABAAD/2wCEAAkGBxQSEhUUEhQWFhQUFBgUFRUUFBQVFBQUFBcWFhQWFBUYHCggGBwlHBQUITEhJSkrLi4uFx80ODMsNygtLiwBCgoKDg0OGhAQGiwkHCQsLCwsLCwsLCwsLCwsLCwsLCwsLCwsLCwsLCwsLCwsLCwsLCwsLCwsLCwsLCwsLCwsLP/AABEIALcBEwMBIgACEQEDEQH/xAAcAAABBQEBAQAAAAAAAAAAAAAFAAIDBAYHAQj/xABIEAABAwEFAwkEBwUGBgMAAAABAAIRAwQFEiExBkFREyIyYXGBkbHBByNyoRQzQlJz0fAkYmOCshVDk6LS4VOSlMPT8YOzwv/EABkBAAMBAQEAAAAAAAAAAAAAAAABAgMEBf/EACERAQEAAgIDAQEBAQEAAAAAAAABAhEDMRIhQQRRInET/9oADAMBAAIRAxEAPwDozSpgFE1mRjXLuzzT6dIcTrxK1YpmhOChDDMyZ7TA6gFKZzg5xPeUjO/9eKfCgAPbmNVIye5AOlJ1MHUeITRU6JjcfRJsdfzz796Aq2i6KL+kwd2SF2nZKmeg4t+a0GNOBS0bE2jZes3oODvkhtey1qfTpnwnyW0vq/6VmgOcMRBOHeANSerRYy2+0umHkNa5w3ZNGW/XcsrlJdRpOO2bquK43ghTU6o3FSjayzVGhzmU3tIBIPNqNGeKSBGREIvQuWy2j6l8Owh2EEOgHflkU5lssuPQDVpNd0mg92fioHWcj6uo9vfI+aOWnZOs3Njw4cNEKtFjr0+nTPbEq91n4qLHV2yDD2kyYyJWhsu1JYAHAtgRzhl4oMy1DeCFMKoO8J+RXFqrLtFTcNR3FRWi9WOl4Mxk0daydeysdug8W5H5Kn9Ee3oVDAMw7MJ7hatdFuylgbJzc7N3erkcVzqjfFop6tJ62mfkVfpbZ5Q7I6c4FpQGptVcZuPRZ8yubX3b3WqvhHRB+Ss7W7VNwilSMk6kdaWy9ggY3alK96OevY9dVjFNoARIKKmVJiTJ7jjPWFn72tlohxHNG4DVHiVBaKeIQVNqpGQu+lUqODnk8VrLMIChs1nDQrLUp0Kc4KJzVMVA6p90T5Jiw3Con1QOs8BmnmiT0j3BPZTA0CZK8v8AujvKStQvUG07CnSeruH+6a1PCoofiPV3ifVJvbrqSvAV6CkZzTmvTJykRvga/NMac0+UB7+gkZPCN8DPzXkr2UA5B9rL1Flsz6kHEea0AxmQc53QATPUi8rC+1+oRZGZ5Grn1wxxjzSy6Vj2ylmu21W5rnyGNfnjfJIbua0b+O7VQv2KwSXVC872taGz3krTXVb20LJRD5xGmCGNBJM56d6VG82VZwtc2NzxBXJndY+nfx4y32GbO3Myi4ueBJkAa4QRECe05rwXs6wW5rgcVJ7ZAPAkBzO6GkK1bbwDXYRTc4/ux5krP7auDqdKoJBDi0g5ESAYPgp488vquXDHXp27lwQCN4kd6idnqqNzVcdCi/e6lTd/zMBV0ldzzFe0XbSf0mA9yEWvZWk7oEtPVoj+qcjQ2xlo2VrN6Dw4deRQ+rYazOlTPaM10RIhT4ntzQuPAhV7S0OGYB7QulWiwU36tCEXts+zA4syIEhGg5XabNTLm8zC4HXcVubuaA0RwWbu+zmq8giMLo8FrbHZ4CMaMonYFIE5tNOwIKQxeQnOcAmw46ZJKR5AZpgeT0R3lS0qA7SpcKCVxQnpGfJSYVJC8IQELgvIUpCY7LXJURsJKu68qQMF4SQWmraU+VAAeKcJVBNK9lQyUsR4ICZrk7Eq7anUncog0+JLEoOUS5QIG0+JZT2k2LlrKJk4KgdAzk4XAZd60mMKK1MD2lp3iJ4danKbmlYZSZS1jrxsIq0mnMQ1rRhIG7jCr3JdQo4nTIg6mYy4p15Wp1MFgzDTHDTKVRstqdVb7pxe2SHYQ5zS4RMkZZZLi3uvTkmoZbLoFR+IzrIGKI7CEy/7vDqLaeZ943PMmIcDB13wvalZzHAPObicLXAtMjMhohG9n6HLVM8g0BxEa56KMd3KSLz8ZjbWwsrcDGsH2WhvgAPRTAJjU+V6TxrdpJSJTZSJQD16mAr2UjekqG2dB3YVISorUeaexAYe4LPzqnxnzKOhkIds804qkD7Z8yiz6HEqYdR8pwzXpYTqY6gpGiE9MoibSAXsJ8JQkaJgXpCgqWxjAcTgM0Ite0Y0ptk8UtmOFUrVeVNmrh2BZq1W+q/pOwjthC61rpt+889WniUbL1O2gtW0ROVNveUMrVK1SS5xjU7gAhjbdUcYaAweJRO5bPiFbES4mkdUi858DjVo76g8F4hVF0NGW5JBedd0BTpUcr2VsD5SlNlKUB60r2VG0pSkD5TXvA1IHbksjt9ftSzsYyi7C9xxOO/ANw4Enf1LAW6+X1c3PcZ1BcY8Ny2w4vKbtTcnUrw2qstKcVTNpALQDOfCYkdiEXl7QLNTBwS8xIicz18FyyvBy8J4dfWq1BwL2B84cbWvDYxFocC4CcpiVVwxgm66aysKkVAXObUk4nxMkmRkAI4Zbt6tubyYmlzZzcWOw4icpIGRKD3TbGPogMaWtaXNLS7EQZnMxvme9Slrphr5HWvL5NTPLT1MN+OP/E9UAuxkku0lxxEDfmdAnXVtPSstbBWENqx7wEHBGYD27gcUz28DFGqTOZnJc/qWuX1MWbeUJ/lcciOwwfHin+bGee6X6rfCR36x7QWao7CyszFE4S6DG8ide5FQV840XEOd1ZdXatVcO2FegGsDsTBueMUDg3PJeh/576ebfTs0r0lZvZvallqeaeQqNbiy6Jz5wE8Mvmil43tSoiajwOres8pZ6oEZUVqtjKYl7g0DiVhb126JkUGx+870Cy1st76pmo4uPWcu4KLlFyNze227G5URiP3jkEOuG961esX1CSwNOnRBWPAWnuy8DUbTs9JuHLnHeVMp2NFs1njPFx80ZqNVGxMZZ2gFwGXFVbbtJTbkwF56tEyESFDWtTGdJwCzNrviq/UhgQ5j2vDzic8saXHgYRsmitO0TRkwFx+SF2q9Kr9XBg7UAN4uI5oDR1a+Kquqzm6T2mUtDyFRXY5wEueSQJGmfWqV62t7Kr6bYaGmJAzOS9sNbns+Ieas37SAtVXLh5BPSblaoXcJdLpcetWbyZmCB4KMP4JCu7in80iy1HRZBCP7MCX1BxpuQUWo9SN7JVcVZwiPduSmPsSVkGsXqmLoJEaOPmUktHp2QFeyoA4pYytVp5SlQ4zwXhqdSAla5IuUDaiXKoJzbbq1Y7S8HRsMHcBPzJWLqugngfkUZv8AtHKVar9zqj3DsLjHyhZ+sN4/X+66s7rGROE2dVqaD9SoQYd3g/rxXj3SAoy7f+slhcmsgrdN6Oo1Hb2uIJHcMx1rXG2MBGM4SQCA6Wkg6HrHWFgmHnHsHkulezi/KdRv0O0ta+JdQNRrXCNXM53DUd/BY8nDM/8AX1tx89w9fGfvq8sLDyeeIwXbhloDvPlKx8Zu7B5z6LVbe3wyvaCKQAo0hydMNAAJHTcAMs3fIBZYjI+fE7/y7ksOOYTQ5OS53aag84etpDT2HNvqPBT8qoqTYD+xp+eSaHafPuW8tkY0auO1up1GuacJzAI3SCPVX7TaC4y4kniTKB2J8vHAHL81fFVZ816GMWWqSQqfLKRuI7lgtZ5QJ9lt7qbsTDB0UVOyE6q5QsPUjY0jq22pUOZJ7SjV4UXUhSa0xiZiJ3yq9GxIvtSyDQ/D/JVijNnqlPjJ7c0QuZmVb8IqAuCI3LnyuX905WxlZxo5oUb1PR0AK8cznR1pK2isp57PiHmjW0Y/aX9jfJU6lkwFh/eHmtvX2ap1anKvc7nAc0dQTEc/JUtGyvf0WOPYCuj2a4qDOjSBPF2fmiDWBugDewAI0bndl2XtD/s4RxcVo7g2aNB+NzwThIgDijVe3UmdOo0dpUlmtrHsD2HE0mAQnoOPWrJ7x++7+or1e3oIrVPxHeZSUG65KUpkpStSSSmkpsprigHtKH7QWvkrPVeNcJA+J3NHmrjTks5txXii1o+0+e5o/MhXx47ykLLpze1iCQhlViLW4c7MfqFQrBdPJNpwoe7f496hxZFTWgHdu/RVWYJHUuPJ0RbB5/8AKPJTgkEEEgjMEZEd6jtFBzHML2kY6bXtn7TTIBHVkV618qok4MJLWgSS4ADr3eQUbonLQaeivXFWw2yynd9Ipz8Je1p+TihjgW806t5p7W5FLfsxizWPFZa1WQOSqUmAb38rypMdmCf5kOpj5Ik8xYhxdanH/DosA/8AuPiqVNmQVaLaxZss1doWYnVUqYRwWpjNVnzTo8afZ7F1IjRsaD1b+a3SFFbL5cADmZE8Fjo9tKGsbqQl9NYNBPksW686jtMlesbnOpOJJPOHonJCtH6t7xvA7Myj21TpFnPGn+S58ai320x5llP8P8lXxFoTaGNyjgr2zvSqCf7p2SoW22BwbkAQFb2XeDUqD+E70Sx2gHsdAvgAjJWLRZHNqZxGSq2V4bGJELXVYXCJkgJbuxkmvYc1h6wtxfN5fR7KasThAy01yWHvn6tvaFp9sRN3P+Fvor/pcfTH2z2h1j0cLe6UPqbUPqiHVH4uowPkshVdBPam8oVHlW3i0zq0mSZ7TK6bsW3HY2Dg4/IrhvLHiuzeyypNhE/fd5lVjU2aYS/DFoqj+I7zSS2mbFqrfGV6kbq0pSosYXuMLVKSU1xTcaa56AeChG0FwstWHFUqU3MnCabgBnE4mkEHTgiYckXJhjamyLaZBqVXVQcoIDIjeS3VQ2247MP7v/O/81rL0E0z1EH0Pms7bGErk/RnnL6td/5scMsfcjMW+5KOE4Q4GPvE+axrWy4ZToY3GN3yW+tZiVz4nJH58srL5Ufpxxxs1Gt24s1BvJOpVJdg5Pkeb7trXPcJcCZjFhiBoFmqTsldu24rTanS2m44jJe7mtz1Jcde5ba7PZo0gcvaYP3aTR/U78lv54491zzDKsNdgJtNADU1aYH/ADtMrX33sC8h1WlXp1Kj6j3GiAWkAuLgGPcYcY6gtxZdmLFZsJp0qYewg43g1aoIzkE9E9kR1JlrrsY7lGtlw39Ed2cLHk5tXcb8fBvtgtnbpbaKGCrIFK0ucRoefTa2OrOj/lROrszZ92MfzfmFprwqmo0Pa+cpcN85wB2S7xQau9Y83Pnfcum/FwYT1fbL3ndJpvaKRBaZxF+oiIiBnvSv6lDWdiLWkyQqW0TeazsXRjlllhPJw80kzsxZcMRO3Uua34VSaEUtw5rfhTZ0NYxGLA33LviHohjUWsQ9y74h6Jwqov1W/wBpfq7L+H6BYF+vet7tMfdWX8P0CfxNZqscgimyB98/8J3ohVfQInscffu/Dd6JxMBqhy71cf02HqCp1dO9W3asPUlCyFL3+qHatTtMJu53wN9Flr0+pC1d/Z3e78MeSf8ARx9OJ2qnmVXwq/bm+apFZt4ZhXYvZOf2M9VR3muQnQLrXsmd+yu6qhVYdlkyu1TP2ut8foElZ2qZ+11viH9ISRonQF4mgpYlqk7JNeAlKY85IB0BeEBeSvCUEZWaMJnIQZPARqg1NzXATnOaA+0Tabkx9HpnnOHvD91p0b2lD9nLzNSgADzqfNd2fYPhl3FYfonqV1/lvuxq3WemdwO7QKP6JZqebaTJH7oQujVqOktY927mNc7yCrVbW8OhzHN+MFnzdAXL/r47L4/aM1r1JI4Kxd1vlwGYJOpOWZ17lmnWo7o7Q6mf/wBKS7atpfaKZY6jTDTINd8h+7D7priDnllqqxwyqcs8Y2NqsGJxLa+R6nDtgA+qpktotJnFH2ogjvMyvLaxnKRUc+k/OXU3OwGDvkR4gFeSGEYSanXHOPVnl5LPJpisMvZlQOnnQJdLIc1vUfyQQVGniPJWr7vGG4DALtQDJDeuNOHihNOHZNLZPF9NvyLk8ZdFllCqt52SrbTDms+FOdaADGvWMwvNpjIp/CuyT/LzM7vJm2hE7cMm/ChwRK3aN+FKFVIInY/qXfEPRDJROxH3LviHoqhZKNTVbraQ+5sv4foFg3vzW72jPubL+H6BOdUqzdc5BE9jvrz+G70Q550R3ZimBVn9xyc7Z7Zq0nLv9Vcb0aZjco6bJdH7x80VtjA1rQNyUozp9v8AqVrL2zu934Q8lkrZ9SthaINgOLTkhPZCc7HH043ehgd6HYkav3AScAhu6UHhZ2abSnE80Lqfskd+z1PxPQLlxHNHaum+yQ+5q/H6BPDsslDail+1VfiH9ISVzaNk2mp2j+kJKg0YcliUTXJU3ySBuGa0t0hKSmPcmkpj39aAllDNo7z+j2epUGoEN+JxAHnPcr7nCJkLJbX3i55FnpMxOJa4Eic9QR1DUu3dyrGbDn39l2i1VThBfUdzi0ZuEnV+5veV0TYvYb6KeXtbsTowtoMMtJOcPP2tAY0HEqfYmwikx7gSQHDE/TlavUNzRMD4p1laGpbXYy1oB4cGjeT+Sxyyl6byWCFe2Q3SI3DQdSzd6VhUBBEg8VNbLTqhL3Ss8s2mOLJX+z6PDmjmOMQNAdR5HwQlt+EZiclqdo6PKUXt34S4drcx5Lnbgd6ePuFlNVqWbcV2/aB+JoJXrNsLS+QwMxHRwb0eJ1j5LM2ezYj1I/Y6AaAAM1GWOP8AFTLL+rthsJqOxVXF7jqXGR4LWXPYmscHAAEZiAhFkZEN36k8Ees7+ClUG7bYaVqbD+a8dGo0AOngfvDqK5ztA5zKjqVTN1PKRoQQCD4Fbmy1oKyvtBoHlWVR9tuF3ayIPg6P5VpMmOeP1mcaIW2rk3sQlrHOEgZKe01ZaOxNm9NZFLDW9w/4h6LOOeUZu13uH/EPRPEslOvUOvFdDv8Ad+z2T8P0XNKjjBHAyukX6f2eyfh+ic6pZANQ5DtWg2YfNQfA7yWbqOyRrZEg1dc8Lk/rMOs495/MfNEbweMI7ULo0i55E7z5qWvA5kyZlKFl2I2g+5Wstrj/AGfl/wADPwWRq/VLWVagNgj+B6Kvp8fTl1qtADeiCetVBbP3GDuT7aOaVRhRWml76e7Dk1uv3VvvZnXL6VcGNRECNy5tHN710T2Su5tYdY8k8exYt3vSms7u/pC9V2+Kfvn9o8gkrMEF/iZzVJ97HHiaSJ1HFZunb3AkHyUovI9SesaWmpbf33pKTr4Y+JnJZb+0jwCc28TwCfrWhpqze7IIjIqI3k0NecsQpujLMgA4QTwzJWYfef7oUl128PqNa4AYub46KLJJ6VJ7bSwUeTZZ6EwSQXn950vd82wrLiGktZxJe46nDl8yPmq4bjrmTlTE+GNvqUn5SNCXEu6mgnC39dSzaq1qKpkq3aRzJ4u+QVEnTrlZ3trOlO3vA10IdPCIzWBtFISIEErYX9VyA8fALMspYnTuGvoFUTTrFR8Bn+SJ2ZupKhYyABvOqsAZFICdkcXuOHIE5u4DcB1/mjNmgaaBDqMABrdyIU8gka/Zt/UmXu5odTc8AhoOR3k/+krGeaT1eoVLaV2dP4T5qsJu6RydB9tptfIDQ0HPLJVDdrHAMOXWlyvX80VsR5oyBW/hHODWizhs0205ad6u2C4pY4YgxriOluRUPPAeCYLUSJIEKbh/DBLTs41jiMefiHA8Fotrhgo2YDc2Pkjl2bNNtFNr3OwyObAzA7UI9odIMbRaDIbIlLVkpVjHVxotRshSh4OHItdn3LHGuPuhaDY63ONoa3dhd5JTtNxDuUIquj7x8yrFCrz896H2qoW1HEfePmm/THJfTuO2ktFb3ZW0pgOu6f4PouUOtryInJdWsGd2j8D0Vy7LHHxcifac4OitY6XBCq4M6K02mYR7XqLRdTW49mRbNbD1Lm1qY4CVvvZVIdVng1Ob2VjUXmz3ru7yCSltzee7u8gkqDl9vuWsX82mSICg/sK0T9UVpeUP3HDtqWH/AHT21OMDtq2P/Qs/Jt4ssLktP/Cd4Jf2RaN9F/gVqvpHWzvrWUf9pL6aB9ql/wBRZv8AwpeQ8WUp3NXLwDTeBOfNKhqXRaG1JbSqZOkHAd2i17rzA+3Q/wCpo/8AgTHX40fbo91en6UEbPxFrlqEve9zS2aTXFrhBDsRkeK9q5mN5cSewGFRuO+BWquZzMmEjDUa7RzZyFNvFX3HnniXeefqj4EF4tgNHUhZOnail7ajsQcnLvWd7aY9At/v5xGvqTkAh9Ojhgd7usqK8rzPLvlhOFxDcxGWUptnvBp6fNPYSPkmlept1Kt0KXN7VWp22j98eB/JTC+KUgNlxJgQIAnLepMSsInMq5Ueq1myCfTMuCDGbMOb4eazO2Ncms1v3aY8SSfyWps7cvDzUN5bHuqvNQugugxwyAAV4T2zzvphrNZ8YeT9lso9dALaTZM5Sr52SqsY8NIJcIUNOmWNwHUZLeMbT+WKaycMbkxhIC8Dsu1MNns5bniiACIGQyWc2xLqoZOuJyN7O/UjtKEbQHodrlnRemPfdLgc0Y2Su/BaGmfsu8lDWtRlENm65NoaOo+SUnsvYTXsIc5xP3j5rxt3NCnrVIxfEfNVjWPFASixtG5dIsA/YI/hei5jypXTbqM2AfhHyVYhzN1AFN5MBOdWTeVCnZ6QWlgLSFrfZpWBqVABENCzJcOC0/s/MVqnwjzTl9ixr7WOee7yC9Tq45x/W5JaE4ZSuuqdGf5mfmp23DaDpS/z0/8AUkkud0bT09lrW7SgT/8AJR/1qdmxVuOlnP8Ai0P9aSSrSfKpBsFbz/cgdtWl6OUg9nlv/wCE3/FZ+aSSNF5UV2c2PtdmrCrUY0MDXBxFQEw4ZZDXOEZruiqOuD+vBJJGvRy7Q3s/nlB2uyPUZSSWd7aToPvvYSvSY+u+pSIkuIBeTnJ3thY+o3DqPJJJdPHx45Y21hlnZXtBuIgDUoxZrpe1zXEtIDhIBMiM+HDzSSSywkOZUfbUyVi7szKSS5mzR3VSxvDeJE9k5raus7Uklpizz7RvsjeJQavspRcScTwTnqkkq2jSo/Y+nuqP+ShqbIDdUPgF6kjyp6i7YbrdRZhBxfJVK9zCqBjJaQTEZ6pJJyllAy0bHO1Y8HtEKO6Liq0a7XOAgA5gjgkkq1GYFbaZBdI+0eHFUV6ks1QiunXCwusTWjU04+SSSrEqxNr2Yrt1a09jh6oTWsrqfSEd4PkkkllDlQkrS7BOiu/4PVJJLHs702P0qc4SSSWzN//Z"/>
          <p:cNvSpPr>
            <a:spLocks noChangeAspect="1" noChangeArrowheads="1"/>
          </p:cNvSpPr>
          <p:nvPr>
            <p:custDataLst>
              <p:tags r:id="rId5"/>
            </p:custDataLst>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8" descr="data:image/jpeg;base64,/9j/4AAQSkZJRgABAQAAAQABAAD/2wCEAAkGBxQSEhUUEhQWFhQUFBgUFRUUFBQVFBQUFBcWFhQWFBUYHCggGBwlHBQUITEhJSkrLi4uFx80ODMsNygtLiwBCgoKDg0OGhAQGiwkHCQsLCwsLCwsLCwsLCwsLCwsLCwsLCwsLCwsLCwsLCwsLCwsLCwsLCwsLCwsLCwsLCwsLP/AABEIALcBEwMBIgACEQEDEQH/xAAcAAABBQEBAQAAAAAAAAAAAAAFAAIDBAYHAQj/xABIEAABAwEFAwkEBwUGBgMAAAABAAIRAwQFEiExBkFREyIyYXGBkbHBByNyoRQzQlJz0fAkYmOCshVDk6LS4VOSlMPT8YOzwv/EABkBAAMBAQEAAAAAAAAAAAAAAAABAgMEBf/EACERAQEAAgIDAQEBAQEAAAAAAAABAhEDMRIhQQRRInET/9oADAMBAAIRAxEAPwDozSpgFE1mRjXLuzzT6dIcTrxK1YpmhOChDDMyZ7TA6gFKZzg5xPeUjO/9eKfCgAPbmNVIye5AOlJ1MHUeITRU6JjcfRJsdfzz796Aq2i6KL+kwd2SF2nZKmeg4t+a0GNOBS0bE2jZes3oODvkhtey1qfTpnwnyW0vq/6VmgOcMRBOHeANSerRYy2+0umHkNa5w3ZNGW/XcsrlJdRpOO2bquK43ghTU6o3FSjayzVGhzmU3tIBIPNqNGeKSBGREIvQuWy2j6l8Owh2EEOgHflkU5lssuPQDVpNd0mg92fioHWcj6uo9vfI+aOWnZOs3Njw4cNEKtFjr0+nTPbEq91n4qLHV2yDD2kyYyJWhsu1JYAHAtgRzhl4oMy1DeCFMKoO8J+RXFqrLtFTcNR3FRWi9WOl4Mxk0daydeysdug8W5H5Kn9Ee3oVDAMw7MJ7hatdFuylgbJzc7N3erkcVzqjfFop6tJ62mfkVfpbZ5Q7I6c4FpQGptVcZuPRZ8yubX3b3WqvhHRB+Ss7W7VNwilSMk6kdaWy9ggY3alK96OevY9dVjFNoARIKKmVJiTJ7jjPWFn72tlohxHNG4DVHiVBaKeIQVNqpGQu+lUqODnk8VrLMIChs1nDQrLUp0Kc4KJzVMVA6p90T5Jiw3Con1QOs8BmnmiT0j3BPZTA0CZK8v8AujvKStQvUG07CnSeruH+6a1PCoofiPV3ifVJvbrqSvAV6CkZzTmvTJykRvga/NMac0+UB7+gkZPCN8DPzXkr2UA5B9rL1Flsz6kHEea0AxmQc53QATPUi8rC+1+oRZGZ5Grn1wxxjzSy6Vj2ylmu21W5rnyGNfnjfJIbua0b+O7VQv2KwSXVC872taGz3krTXVb20LJRD5xGmCGNBJM56d6VG82VZwtc2NzxBXJndY+nfx4y32GbO3Myi4ueBJkAa4QRECe05rwXs6wW5rgcVJ7ZAPAkBzO6GkK1bbwDXYRTc4/ux5krP7auDqdKoJBDi0g5ESAYPgp488vquXDHXp27lwQCN4kd6idnqqNzVcdCi/e6lTd/zMBV0ldzzFe0XbSf0mA9yEWvZWk7oEtPVoj+qcjQ2xlo2VrN6Dw4deRQ+rYazOlTPaM10RIhT4ntzQuPAhV7S0OGYB7QulWiwU36tCEXts+zA4syIEhGg5XabNTLm8zC4HXcVubuaA0RwWbu+zmq8giMLo8FrbHZ4CMaMonYFIE5tNOwIKQxeQnOcAmw46ZJKR5AZpgeT0R3lS0qA7SpcKCVxQnpGfJSYVJC8IQELgvIUpCY7LXJURsJKu68qQMF4SQWmraU+VAAeKcJVBNK9lQyUsR4ICZrk7Eq7anUncog0+JLEoOUS5QIG0+JZT2k2LlrKJk4KgdAzk4XAZd60mMKK1MD2lp3iJ4danKbmlYZSZS1jrxsIq0mnMQ1rRhIG7jCr3JdQo4nTIg6mYy4p15Wp1MFgzDTHDTKVRstqdVb7pxe2SHYQ5zS4RMkZZZLi3uvTkmoZbLoFR+IzrIGKI7CEy/7vDqLaeZ943PMmIcDB13wvalZzHAPObicLXAtMjMhohG9n6HLVM8g0BxEa56KMd3KSLz8ZjbWwsrcDGsH2WhvgAPRTAJjU+V6TxrdpJSJTZSJQD16mAr2UjekqG2dB3YVISorUeaexAYe4LPzqnxnzKOhkIds804qkD7Z8yiz6HEqYdR8pwzXpYTqY6gpGiE9MoibSAXsJ8JQkaJgXpCgqWxjAcTgM0Ite0Y0ptk8UtmOFUrVeVNmrh2BZq1W+q/pOwjthC61rpt+889WniUbL1O2gtW0ROVNveUMrVK1SS5xjU7gAhjbdUcYaAweJRO5bPiFbES4mkdUi858DjVo76g8F4hVF0NGW5JBedd0BTpUcr2VsD5SlNlKUB60r2VG0pSkD5TXvA1IHbksjt9ftSzsYyi7C9xxOO/ANw4Enf1LAW6+X1c3PcZ1BcY8Ny2w4vKbtTcnUrw2qstKcVTNpALQDOfCYkdiEXl7QLNTBwS8xIicz18FyyvBy8J4dfWq1BwL2B84cbWvDYxFocC4CcpiVVwxgm66aysKkVAXObUk4nxMkmRkAI4Zbt6tubyYmlzZzcWOw4icpIGRKD3TbGPogMaWtaXNLS7EQZnMxvme9Slrphr5HWvL5NTPLT1MN+OP/E9UAuxkku0lxxEDfmdAnXVtPSstbBWENqx7wEHBGYD27gcUz28DFGqTOZnJc/qWuX1MWbeUJ/lcciOwwfHin+bGee6X6rfCR36x7QWao7CyszFE4S6DG8ide5FQV840XEOd1ZdXatVcO2FegGsDsTBueMUDg3PJeh/576ebfTs0r0lZvZvallqeaeQqNbiy6Jz5wE8Mvmil43tSoiajwOres8pZ6oEZUVqtjKYl7g0DiVhb126JkUGx+870Cy1st76pmo4uPWcu4KLlFyNze227G5URiP3jkEOuG961esX1CSwNOnRBWPAWnuy8DUbTs9JuHLnHeVMp2NFs1njPFx80ZqNVGxMZZ2gFwGXFVbbtJTbkwF56tEyESFDWtTGdJwCzNrviq/UhgQ5j2vDzic8saXHgYRsmitO0TRkwFx+SF2q9Kr9XBg7UAN4uI5oDR1a+Kquqzm6T2mUtDyFRXY5wEueSQJGmfWqV62t7Kr6bYaGmJAzOS9sNbns+Ieas37SAtVXLh5BPSblaoXcJdLpcetWbyZmCB4KMP4JCu7in80iy1HRZBCP7MCX1BxpuQUWo9SN7JVcVZwiPduSmPsSVkGsXqmLoJEaOPmUktHp2QFeyoA4pYytVp5SlQ4zwXhqdSAla5IuUDaiXKoJzbbq1Y7S8HRsMHcBPzJWLqugngfkUZv8AtHKVar9zqj3DsLjHyhZ+sN4/X+66s7rGROE2dVqaD9SoQYd3g/rxXj3SAoy7f+slhcmsgrdN6Oo1Hb2uIJHcMx1rXG2MBGM4SQCA6Wkg6HrHWFgmHnHsHkulezi/KdRv0O0ta+JdQNRrXCNXM53DUd/BY8nDM/8AX1tx89w9fGfvq8sLDyeeIwXbhloDvPlKx8Zu7B5z6LVbe3wyvaCKQAo0hydMNAAJHTcAMs3fIBZYjI+fE7/y7ksOOYTQ5OS53aag84etpDT2HNvqPBT8qoqTYD+xp+eSaHafPuW8tkY0auO1up1GuacJzAI3SCPVX7TaC4y4kniTKB2J8vHAHL81fFVZ816GMWWqSQqfLKRuI7lgtZ5QJ9lt7qbsTDB0UVOyE6q5QsPUjY0jq22pUOZJ7SjV4UXUhSa0xiZiJ3yq9GxIvtSyDQ/D/JVijNnqlPjJ7c0QuZmVb8IqAuCI3LnyuX905WxlZxo5oUb1PR0AK8cznR1pK2isp57PiHmjW0Y/aX9jfJU6lkwFh/eHmtvX2ap1anKvc7nAc0dQTEc/JUtGyvf0WOPYCuj2a4qDOjSBPF2fmiDWBugDewAI0bndl2XtD/s4RxcVo7g2aNB+NzwThIgDijVe3UmdOo0dpUlmtrHsD2HE0mAQnoOPWrJ7x++7+or1e3oIrVPxHeZSUG65KUpkpStSSSmkpsprigHtKH7QWvkrPVeNcJA+J3NHmrjTks5txXii1o+0+e5o/MhXx47ykLLpze1iCQhlViLW4c7MfqFQrBdPJNpwoe7f496hxZFTWgHdu/RVWYJHUuPJ0RbB5/8AKPJTgkEEEgjMEZEd6jtFBzHML2kY6bXtn7TTIBHVkV618qok4MJLWgSS4ADr3eQUbonLQaeivXFWw2yynd9Ipz8Je1p+TihjgW806t5p7W5FLfsxizWPFZa1WQOSqUmAb38rypMdmCf5kOpj5Ik8xYhxdanH/DosA/8AuPiqVNmQVaLaxZss1doWYnVUqYRwWpjNVnzTo8afZ7F1IjRsaD1b+a3SFFbL5cADmZE8Fjo9tKGsbqQl9NYNBPksW686jtMlesbnOpOJJPOHonJCtH6t7xvA7Myj21TpFnPGn+S58ai320x5llP8P8lXxFoTaGNyjgr2zvSqCf7p2SoW22BwbkAQFb2XeDUqD+E70Sx2gHsdAvgAjJWLRZHNqZxGSq2V4bGJELXVYXCJkgJbuxkmvYc1h6wtxfN5fR7KasThAy01yWHvn6tvaFp9sRN3P+Fvor/pcfTH2z2h1j0cLe6UPqbUPqiHVH4uowPkshVdBPam8oVHlW3i0zq0mSZ7TK6bsW3HY2Dg4/IrhvLHiuzeyypNhE/fd5lVjU2aYS/DFoqj+I7zSS2mbFqrfGV6kbq0pSosYXuMLVKSU1xTcaa56AeChG0FwstWHFUqU3MnCabgBnE4mkEHTgiYckXJhjamyLaZBqVXVQcoIDIjeS3VQ2247MP7v/O/81rL0E0z1EH0Pms7bGErk/RnnL6td/5scMsfcjMW+5KOE4Q4GPvE+axrWy4ZToY3GN3yW+tZiVz4nJH58srL5Ufpxxxs1Gt24s1BvJOpVJdg5Pkeb7trXPcJcCZjFhiBoFmqTsldu24rTanS2m44jJe7mtz1Jcde5ba7PZo0gcvaYP3aTR/U78lv54491zzDKsNdgJtNADU1aYH/ADtMrX33sC8h1WlXp1Kj6j3GiAWkAuLgGPcYcY6gtxZdmLFZsJp0qYewg43g1aoIzkE9E9kR1JlrrsY7lGtlw39Ed2cLHk5tXcb8fBvtgtnbpbaKGCrIFK0ucRoefTa2OrOj/lROrszZ92MfzfmFprwqmo0Pa+cpcN85wB2S7xQau9Y83Pnfcum/FwYT1fbL3ndJpvaKRBaZxF+oiIiBnvSv6lDWdiLWkyQqW0TeazsXRjlllhPJw80kzsxZcMRO3Uua34VSaEUtw5rfhTZ0NYxGLA33LviHohjUWsQ9y74h6Jwqov1W/wBpfq7L+H6BYF+vet7tMfdWX8P0CfxNZqscgimyB98/8J3ohVfQInscffu/Dd6JxMBqhy71cf02HqCp1dO9W3asPUlCyFL3+qHatTtMJu53wN9Flr0+pC1d/Z3e78MeSf8ARx9OJ2qnmVXwq/bm+apFZt4ZhXYvZOf2M9VR3muQnQLrXsmd+yu6qhVYdlkyu1TP2ut8foElZ2qZ+11viH9ISRonQF4mgpYlqk7JNeAlKY85IB0BeEBeSvCUEZWaMJnIQZPARqg1NzXATnOaA+0Tabkx9HpnnOHvD91p0b2lD9nLzNSgADzqfNd2fYPhl3FYfonqV1/lvuxq3WemdwO7QKP6JZqebaTJH7oQujVqOktY927mNc7yCrVbW8OhzHN+MFnzdAXL/r47L4/aM1r1JI4Kxd1vlwGYJOpOWZ17lmnWo7o7Q6mf/wBKS7atpfaKZY6jTDTINd8h+7D7priDnllqqxwyqcs8Y2NqsGJxLa+R6nDtgA+qpktotJnFH2ogjvMyvLaxnKRUc+k/OXU3OwGDvkR4gFeSGEYSanXHOPVnl5LPJpisMvZlQOnnQJdLIc1vUfyQQVGniPJWr7vGG4DALtQDJDeuNOHihNOHZNLZPF9NvyLk8ZdFllCqt52SrbTDms+FOdaADGvWMwvNpjIp/CuyT/LzM7vJm2hE7cMm/ChwRK3aN+FKFVIInY/qXfEPRDJROxH3LviHoqhZKNTVbraQ+5sv4foFg3vzW72jPubL+H6BOdUqzdc5BE9jvrz+G70Q550R3ZimBVn9xyc7Z7Zq0nLv9Vcb0aZjco6bJdH7x80VtjA1rQNyUozp9v8AqVrL2zu934Q8lkrZ9SthaINgOLTkhPZCc7HH043ehgd6HYkav3AScAhu6UHhZ2abSnE80Lqfskd+z1PxPQLlxHNHaum+yQ+5q/H6BPDsslDail+1VfiH9ISVzaNk2mp2j+kJKg0YcliUTXJU3ySBuGa0t0hKSmPcmkpj39aAllDNo7z+j2epUGoEN+JxAHnPcr7nCJkLJbX3i55FnpMxOJa4Eic9QR1DUu3dyrGbDn39l2i1VThBfUdzi0ZuEnV+5veV0TYvYb6KeXtbsTowtoMMtJOcPP2tAY0HEqfYmwikx7gSQHDE/TlavUNzRMD4p1laGpbXYy1oB4cGjeT+Sxyyl6byWCFe2Q3SI3DQdSzd6VhUBBEg8VNbLTqhL3Ss8s2mOLJX+z6PDmjmOMQNAdR5HwQlt+EZiclqdo6PKUXt34S4drcx5Lnbgd6ePuFlNVqWbcV2/aB+JoJXrNsLS+QwMxHRwb0eJ1j5LM2ezYj1I/Y6AaAAM1GWOP8AFTLL+rthsJqOxVXF7jqXGR4LWXPYmscHAAEZiAhFkZEN36k8Ees7+ClUG7bYaVqbD+a8dGo0AOngfvDqK5ztA5zKjqVTN1PKRoQQCD4Fbmy1oKyvtBoHlWVR9tuF3ayIPg6P5VpMmOeP1mcaIW2rk3sQlrHOEgZKe01ZaOxNm9NZFLDW9w/4h6LOOeUZu13uH/EPRPEslOvUOvFdDv8Ad+z2T8P0XNKjjBHAyukX6f2eyfh+ic6pZANQ5DtWg2YfNQfA7yWbqOyRrZEg1dc8Lk/rMOs495/MfNEbweMI7ULo0i55E7z5qWvA5kyZlKFl2I2g+5Wstrj/AGfl/wADPwWRq/VLWVagNgj+B6Kvp8fTl1qtADeiCetVBbP3GDuT7aOaVRhRWml76e7Dk1uv3VvvZnXL6VcGNRECNy5tHN710T2Su5tYdY8k8exYt3vSms7u/pC9V2+Kfvn9o8gkrMEF/iZzVJ97HHiaSJ1HFZunb3AkHyUovI9SesaWmpbf33pKTr4Y+JnJZb+0jwCc28TwCfrWhpqze7IIjIqI3k0NecsQpujLMgA4QTwzJWYfef7oUl128PqNa4AYub46KLJJ6VJ7bSwUeTZZ6EwSQXn950vd82wrLiGktZxJe46nDl8yPmq4bjrmTlTE+GNvqUn5SNCXEu6mgnC39dSzaq1qKpkq3aRzJ4u+QVEnTrlZ3trOlO3vA10IdPCIzWBtFISIEErYX9VyA8fALMspYnTuGvoFUTTrFR8Bn+SJ2ZupKhYyABvOqsAZFICdkcXuOHIE5u4DcB1/mjNmgaaBDqMABrdyIU8gka/Zt/UmXu5odTc8AhoOR3k/+krGeaT1eoVLaV2dP4T5qsJu6RydB9tptfIDQ0HPLJVDdrHAMOXWlyvX80VsR5oyBW/hHODWizhs0205ad6u2C4pY4YgxriOluRUPPAeCYLUSJIEKbh/DBLTs41jiMefiHA8Fotrhgo2YDc2Pkjl2bNNtFNr3OwyObAzA7UI9odIMbRaDIbIlLVkpVjHVxotRshSh4OHItdn3LHGuPuhaDY63ONoa3dhd5JTtNxDuUIquj7x8yrFCrz896H2qoW1HEfePmm/THJfTuO2ktFb3ZW0pgOu6f4PouUOtryInJdWsGd2j8D0Vy7LHHxcifac4OitY6XBCq4M6K02mYR7XqLRdTW49mRbNbD1Lm1qY4CVvvZVIdVng1Ob2VjUXmz3ru7yCSltzee7u8gkqDl9vuWsX82mSICg/sK0T9UVpeUP3HDtqWH/AHT21OMDtq2P/Qs/Jt4ssLktP/Cd4Jf2RaN9F/gVqvpHWzvrWUf9pL6aB9ql/wBRZv8AwpeQ8WUp3NXLwDTeBOfNKhqXRaG1JbSqZOkHAd2i17rzA+3Q/wCpo/8AgTHX40fbo91en6UEbPxFrlqEve9zS2aTXFrhBDsRkeK9q5mN5cSewGFRuO+BWquZzMmEjDUa7RzZyFNvFX3HnniXeefqj4EF4tgNHUhZOnail7ajsQcnLvWd7aY9At/v5xGvqTkAh9Ojhgd7usqK8rzPLvlhOFxDcxGWUptnvBp6fNPYSPkmlept1Kt0KXN7VWp22j98eB/JTC+KUgNlxJgQIAnLepMSsInMq5Ueq1myCfTMuCDGbMOb4eazO2Ncms1v3aY8SSfyWps7cvDzUN5bHuqvNQugugxwyAAV4T2zzvphrNZ8YeT9lso9dALaTZM5Sr52SqsY8NIJcIUNOmWNwHUZLeMbT+WKaycMbkxhIC8Dsu1MNns5bniiACIGQyWc2xLqoZOuJyN7O/UjtKEbQHodrlnRemPfdLgc0Y2Su/BaGmfsu8lDWtRlENm65NoaOo+SUnsvYTXsIc5xP3j5rxt3NCnrVIxfEfNVjWPFASixtG5dIsA/YI/hei5jypXTbqM2AfhHyVYhzN1AFN5MBOdWTeVCnZ6QWlgLSFrfZpWBqVABENCzJcOC0/s/MVqnwjzTl9ixr7WOee7yC9Tq45x/W5JaE4ZSuuqdGf5mfmp23DaDpS/z0/8AUkkud0bT09lrW7SgT/8AJR/1qdmxVuOlnP8Ai0P9aSSrSfKpBsFbz/cgdtWl6OUg9nlv/wCE3/FZ+aSSNF5UV2c2PtdmrCrUY0MDXBxFQEw4ZZDXOEZruiqOuD+vBJJGvRy7Q3s/nlB2uyPUZSSWd7aToPvvYSvSY+u+pSIkuIBeTnJ3thY+o3DqPJJJdPHx45Y21hlnZXtBuIgDUoxZrpe1zXEtIDhIBMiM+HDzSSSywkOZUfbUyVi7szKSS5mzR3VSxvDeJE9k5raus7Uklpizz7RvsjeJQavspRcScTwTnqkkq2jSo/Y+nuqP+ShqbIDdUPgF6kjyp6i7YbrdRZhBxfJVK9zCqBjJaQTEZ6pJJyllAy0bHO1Y8HtEKO6Liq0a7XOAgA5gjgkkq1GYFbaZBdI+0eHFUV6ks1QiunXCwusTWjU04+SSSrEqxNr2Yrt1a09jh6oTWsrqfSEd4PkkkllDlQkrS7BOiu/4PVJJLHs702P0qc4SSSWzN//Z"/>
          <p:cNvSpPr>
            <a:spLocks noChangeAspect="1" noChangeArrowheads="1"/>
          </p:cNvSpPr>
          <p:nvPr>
            <p:custDataLst>
              <p:tags r:id="rId6"/>
            </p:custDataLst>
          </p:nvPr>
        </p:nvSpPr>
        <p:spPr bwMode="auto">
          <a:xfrm>
            <a:off x="307975" y="79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AutoShape 250"/>
          <p:cNvSpPr>
            <a:spLocks noChangeArrowheads="1"/>
          </p:cNvSpPr>
          <p:nvPr>
            <p:custDataLst>
              <p:tags r:id="rId7"/>
            </p:custDataLst>
          </p:nvPr>
        </p:nvSpPr>
        <p:spPr bwMode="auto">
          <a:xfrm>
            <a:off x="675759" y="1584028"/>
            <a:ext cx="1672936" cy="1599471"/>
          </a:xfrm>
          <a:prstGeom prst="rect">
            <a:avLst/>
          </a:prstGeom>
          <a:solidFill>
            <a:schemeClr val="accent3"/>
          </a:solidFill>
          <a:ln w="9525">
            <a:noFill/>
            <a:miter lim="800000"/>
            <a:headEnd/>
            <a:tailEnd/>
          </a:ln>
          <a:effectLst/>
          <a:extLst/>
        </p:spPr>
        <p:txBody>
          <a:bodyPr wrap="square" lIns="72009" tIns="72009" rIns="72009" bIns="72009" anchor="ctr" anchorCtr="0">
            <a:noAutofit/>
          </a:bodyPr>
          <a:lstStyle/>
          <a:p>
            <a:r>
              <a:rPr lang="en-US" b="1" dirty="0">
                <a:solidFill>
                  <a:schemeClr val="bg1"/>
                </a:solidFill>
                <a:latin typeface="+mn-lt"/>
              </a:rPr>
              <a:t>Underserved </a:t>
            </a:r>
            <a:r>
              <a:rPr lang="en-US" b="1" dirty="0" smtClean="0">
                <a:solidFill>
                  <a:schemeClr val="bg1"/>
                </a:solidFill>
                <a:latin typeface="+mn-lt"/>
              </a:rPr>
              <a:t>adults</a:t>
            </a:r>
            <a:endParaRPr lang="en-US" b="1" dirty="0">
              <a:solidFill>
                <a:schemeClr val="bg1"/>
              </a:solidFill>
              <a:latin typeface="+mn-lt"/>
            </a:endParaRPr>
          </a:p>
        </p:txBody>
      </p:sp>
      <p:sp>
        <p:nvSpPr>
          <p:cNvPr id="30" name="AutoShape 250"/>
          <p:cNvSpPr>
            <a:spLocks noChangeArrowheads="1"/>
          </p:cNvSpPr>
          <p:nvPr>
            <p:custDataLst>
              <p:tags r:id="rId8"/>
            </p:custDataLst>
          </p:nvPr>
        </p:nvSpPr>
        <p:spPr bwMode="auto">
          <a:xfrm>
            <a:off x="675759" y="4999556"/>
            <a:ext cx="1672936" cy="745589"/>
          </a:xfrm>
          <a:prstGeom prst="leftRightArrow">
            <a:avLst>
              <a:gd name="adj1" fmla="val 100000"/>
              <a:gd name="adj2" fmla="val 0"/>
            </a:avLst>
          </a:prstGeom>
          <a:solidFill>
            <a:schemeClr val="accent3"/>
          </a:solidFill>
          <a:ln w="9525">
            <a:noFill/>
            <a:miter lim="800000"/>
            <a:headEnd/>
            <a:tailEnd/>
          </a:ln>
          <a:effectLst/>
          <a:extLst/>
        </p:spPr>
        <p:txBody>
          <a:bodyPr wrap="square" lIns="72009" tIns="72009" rIns="72009" bIns="72009" anchor="ctr" anchorCtr="0">
            <a:noAutofit/>
          </a:bodyPr>
          <a:lstStyle/>
          <a:p>
            <a:r>
              <a:rPr lang="en-US" b="1" baseline="0" noProof="0" dirty="0" smtClean="0">
                <a:solidFill>
                  <a:schemeClr val="bg1"/>
                </a:solidFill>
                <a:latin typeface="+mn-lt"/>
                <a:ea typeface="+mn-ea"/>
              </a:rPr>
              <a:t>High school students</a:t>
            </a:r>
            <a:endParaRPr lang="en-US" baseline="0" noProof="0" dirty="0">
              <a:solidFill>
                <a:schemeClr val="bg1"/>
              </a:solidFill>
              <a:latin typeface="+mn-lt"/>
              <a:ea typeface="+mn-ea"/>
            </a:endParaRPr>
          </a:p>
        </p:txBody>
      </p:sp>
      <p:cxnSp>
        <p:nvCxnSpPr>
          <p:cNvPr id="58" name="AutoShape 249"/>
          <p:cNvCxnSpPr>
            <a:cxnSpLocks noChangeShapeType="1"/>
          </p:cNvCxnSpPr>
          <p:nvPr>
            <p:custDataLst>
              <p:tags r:id="rId9"/>
            </p:custDataLst>
          </p:nvPr>
        </p:nvCxnSpPr>
        <p:spPr bwMode="auto">
          <a:xfrm>
            <a:off x="7220748" y="1557891"/>
            <a:ext cx="1228866" cy="0"/>
          </a:xfrm>
          <a:prstGeom prst="straightConnector1">
            <a:avLst/>
          </a:prstGeom>
          <a:noFill/>
          <a:ln w="9525">
            <a:solidFill>
              <a:schemeClr val="tx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59" name="AutoShape 250"/>
          <p:cNvSpPr>
            <a:spLocks noChangeArrowheads="1"/>
          </p:cNvSpPr>
          <p:nvPr>
            <p:custDataLst>
              <p:tags r:id="rId10"/>
            </p:custDataLst>
          </p:nvPr>
        </p:nvSpPr>
        <p:spPr bwMode="auto">
          <a:xfrm>
            <a:off x="7220747" y="1245102"/>
            <a:ext cx="1239815" cy="2462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r>
              <a:rPr lang="en-US" b="1" baseline="0" noProof="0" dirty="0" smtClean="0">
                <a:latin typeface="+mn-lt"/>
                <a:ea typeface="+mn-ea"/>
              </a:rPr>
              <a:t>New Yorkers</a:t>
            </a:r>
            <a:endParaRPr lang="en-US" baseline="0" noProof="0" dirty="0">
              <a:latin typeface="+mn-lt"/>
              <a:ea typeface="+mn-ea"/>
            </a:endParaRPr>
          </a:p>
        </p:txBody>
      </p:sp>
      <p:sp>
        <p:nvSpPr>
          <p:cNvPr id="3" name="Rectangle 3"/>
          <p:cNvSpPr txBox="1">
            <a:spLocks/>
          </p:cNvSpPr>
          <p:nvPr>
            <p:custDataLst>
              <p:tags r:id="rId11"/>
            </p:custDataLst>
          </p:nvPr>
        </p:nvSpPr>
        <p:spPr>
          <a:xfrm>
            <a:off x="3783917" y="4999556"/>
            <a:ext cx="3226902" cy="745589"/>
          </a:xfrm>
          <a:prstGeom prst="rect">
            <a:avLst/>
          </a:prstGeom>
          <a:solidFill>
            <a:schemeClr val="accent2"/>
          </a:solidFill>
          <a:ln w="9525">
            <a:noFill/>
            <a:miter lim="800000"/>
            <a:headEnd/>
            <a:tailEnd/>
          </a:ln>
          <a:effectLst/>
          <a:extLst/>
        </p:spPr>
        <p:txBody>
          <a:bodyPr vert="horz" wrap="square" lIns="72009" tIns="72009" rIns="72009" bIns="72009" numCol="1" anchor="ctr" anchorCtr="0" compatLnSpc="1">
            <a:prstTxWarp prst="textNoShape">
              <a:avLst/>
            </a:prstTxWarp>
            <a:noAutofit/>
          </a:bodyPr>
          <a:lstStyle>
            <a:defPPr>
              <a:defRPr lang="en-US"/>
            </a:defPPr>
            <a:lvl1pPr marL="0" lvl="0" indent="0" algn="ctr" defTabSz="895350" eaLnBrk="1" hangingPunct="1">
              <a:buClr>
                <a:schemeClr val="tx2"/>
              </a:buClr>
              <a:defRPr sz="1200" b="1" baseline="0">
                <a:solidFill>
                  <a:schemeClr val="accent6"/>
                </a:solidFill>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l"/>
            <a:r>
              <a:rPr lang="en-US" sz="1600" b="0" dirty="0" smtClean="0">
                <a:solidFill>
                  <a:schemeClr val="bg1"/>
                </a:solidFill>
              </a:rPr>
              <a:t>Juniors </a:t>
            </a:r>
            <a:r>
              <a:rPr lang="en-US" sz="1600" b="0" dirty="0">
                <a:solidFill>
                  <a:schemeClr val="bg1"/>
                </a:solidFill>
              </a:rPr>
              <a:t>and seniors in </a:t>
            </a:r>
            <a:r>
              <a:rPr lang="en-US" sz="1600" b="0" dirty="0" err="1">
                <a:solidFill>
                  <a:schemeClr val="bg1"/>
                </a:solidFill>
              </a:rPr>
              <a:t>NYS</a:t>
            </a:r>
            <a:endParaRPr lang="en-US" sz="1600" b="0" dirty="0">
              <a:solidFill>
                <a:schemeClr val="bg1"/>
              </a:solidFill>
            </a:endParaRPr>
          </a:p>
        </p:txBody>
      </p:sp>
      <p:sp>
        <p:nvSpPr>
          <p:cNvPr id="83" name="Rectangle 3"/>
          <p:cNvSpPr txBox="1"/>
          <p:nvPr>
            <p:custDataLst>
              <p:tags r:id="rId12"/>
            </p:custDataLst>
          </p:nvPr>
        </p:nvSpPr>
        <p:spPr>
          <a:xfrm>
            <a:off x="7220748" y="5272323"/>
            <a:ext cx="787802" cy="246221"/>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buNone/>
            </a:pPr>
            <a:r>
              <a:rPr lang="en-US" b="1" dirty="0" smtClean="0"/>
              <a:t>0.39 M</a:t>
            </a:r>
          </a:p>
        </p:txBody>
      </p:sp>
      <p:pic>
        <p:nvPicPr>
          <p:cNvPr id="91" name="Picture 2" descr="http://www.usnews.com/pubdbimages/image/32108/iStock_000006072063Large250x167.jpg"/>
          <p:cNvPicPr>
            <a:picLocks noChangeArrowheads="1"/>
          </p:cNvPicPr>
          <p:nvPr>
            <p:custDataLst>
              <p:tags r:id="rId13"/>
            </p:custDataLst>
          </p:nvPr>
        </p:nvPicPr>
        <p:blipFill rotWithShape="1">
          <a:blip r:embed="rId30" cstate="print">
            <a:extLst>
              <a:ext uri="{28A0092B-C50C-407E-A947-70E740481C1C}">
                <a14:useLocalDpi xmlns="" xmlns:a14="http://schemas.microsoft.com/office/drawing/2010/main" val="0"/>
              </a:ext>
            </a:extLst>
          </a:blip>
          <a:srcRect b="4863"/>
          <a:stretch/>
        </p:blipFill>
        <p:spPr bwMode="auto">
          <a:xfrm>
            <a:off x="2493534" y="5031144"/>
            <a:ext cx="1118358" cy="682413"/>
          </a:xfrm>
          <a:prstGeom prst="rect">
            <a:avLst/>
          </a:prstGeom>
          <a:noFill/>
          <a:extLst>
            <a:ext uri="{909E8E84-426E-40dd-AFC4-6F175D3DCCD1}">
              <a14:hiddenFill xmlns="" xmlns:a14="http://schemas.microsoft.com/office/drawing/2010/main">
                <a:solidFill>
                  <a:srgbClr val="FFFFFF"/>
                </a:solidFill>
              </a14:hiddenFill>
            </a:ext>
          </a:extLst>
        </p:spPr>
      </p:pic>
      <p:sp>
        <p:nvSpPr>
          <p:cNvPr id="46" name="Rectangle 3"/>
          <p:cNvSpPr txBox="1">
            <a:spLocks/>
          </p:cNvSpPr>
          <p:nvPr>
            <p:custDataLst>
              <p:tags r:id="rId14"/>
            </p:custDataLst>
          </p:nvPr>
        </p:nvSpPr>
        <p:spPr>
          <a:xfrm>
            <a:off x="7220748" y="1856795"/>
            <a:ext cx="787802" cy="246221"/>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buNone/>
            </a:pPr>
            <a:r>
              <a:rPr lang="en-US" b="1" dirty="0" smtClean="0"/>
              <a:t>6.9 M</a:t>
            </a:r>
          </a:p>
        </p:txBody>
      </p:sp>
      <p:pic>
        <p:nvPicPr>
          <p:cNvPr id="37" name="Picture 34" descr="http://www.venusbuzz.com/wp-content/uploads/Asian_mother_working_at_home_with_baby_BLD071383.jpg"/>
          <p:cNvPicPr>
            <a:picLocks noChangeArrowheads="1"/>
          </p:cNvPicPr>
          <p:nvPr>
            <p:custDataLst>
              <p:tags r:id="rId15"/>
            </p:custDataLst>
          </p:nvPr>
        </p:nvPicPr>
        <p:blipFill rotWithShape="1">
          <a:blip r:embed="rId31" cstate="print">
            <a:extLst>
              <a:ext uri="{28A0092B-C50C-407E-A947-70E740481C1C}">
                <a14:useLocalDpi xmlns="" xmlns:a14="http://schemas.microsoft.com/office/drawing/2010/main" val="0"/>
              </a:ext>
            </a:extLst>
          </a:blip>
          <a:srcRect l="-337"/>
          <a:stretch/>
        </p:blipFill>
        <p:spPr bwMode="auto">
          <a:xfrm>
            <a:off x="2493818" y="1615616"/>
            <a:ext cx="1118358" cy="682413"/>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3"/>
          <p:cNvSpPr txBox="1">
            <a:spLocks/>
          </p:cNvSpPr>
          <p:nvPr>
            <p:custDataLst>
              <p:tags r:id="rId16"/>
            </p:custDataLst>
          </p:nvPr>
        </p:nvSpPr>
        <p:spPr>
          <a:xfrm>
            <a:off x="3783917" y="1637888"/>
            <a:ext cx="3226902" cy="637867"/>
          </a:xfrm>
          <a:prstGeom prst="rect">
            <a:avLst/>
          </a:prstGeom>
          <a:solidFill>
            <a:schemeClr val="accent1"/>
          </a:solidFill>
          <a:ln w="9525">
            <a:noFill/>
            <a:miter lim="800000"/>
            <a:headEnd/>
            <a:tailEnd/>
          </a:ln>
          <a:effectLst/>
          <a:extLst/>
        </p:spPr>
        <p:txBody>
          <a:bodyPr vert="horz" wrap="square" lIns="72009" tIns="72009" rIns="72009" bIns="72009" numCol="1" anchor="ctr"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dirty="0" smtClean="0"/>
              <a:t>At least a high school education, but no college degree</a:t>
            </a:r>
            <a:endParaRPr lang="en-US" dirty="0"/>
          </a:p>
        </p:txBody>
      </p:sp>
      <p:sp>
        <p:nvSpPr>
          <p:cNvPr id="79" name="Rectangle 3"/>
          <p:cNvSpPr txBox="1"/>
          <p:nvPr>
            <p:custDataLst>
              <p:tags r:id="rId17"/>
            </p:custDataLst>
          </p:nvPr>
        </p:nvSpPr>
        <p:spPr>
          <a:xfrm>
            <a:off x="7222422" y="2710677"/>
            <a:ext cx="787802" cy="246221"/>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buNone/>
            </a:pPr>
            <a:r>
              <a:rPr lang="en-US" b="1" dirty="0" smtClean="0"/>
              <a:t>4.2 M</a:t>
            </a:r>
          </a:p>
        </p:txBody>
      </p:sp>
      <p:pic>
        <p:nvPicPr>
          <p:cNvPr id="38" name="Picture 28" descr="https://lh5.googleusercontent.com/-D6SKgj7FTXs/UNBuRe-f20I/AAAAAAAAABc/HJRM9SOU3WA/s0-d/7.jpg"/>
          <p:cNvPicPr>
            <a:picLocks noChangeArrowheads="1"/>
          </p:cNvPicPr>
          <p:nvPr>
            <p:custDataLst>
              <p:tags r:id="rId18"/>
            </p:custDataLst>
          </p:nvPr>
        </p:nvPicPr>
        <p:blipFill rotWithShape="1">
          <a:blip r:embed="rId32" cstate="print">
            <a:extLst>
              <a:ext uri="{28A0092B-C50C-407E-A947-70E740481C1C}">
                <a14:useLocalDpi xmlns="" xmlns:a14="http://schemas.microsoft.com/office/drawing/2010/main" val="0"/>
              </a:ext>
            </a:extLst>
          </a:blip>
          <a:srcRect l="10116" t="2910" r="350" b="8214"/>
          <a:stretch/>
        </p:blipFill>
        <p:spPr bwMode="auto">
          <a:xfrm>
            <a:off x="2493534" y="2469498"/>
            <a:ext cx="1118358" cy="682413"/>
          </a:xfrm>
          <a:prstGeom prst="rect">
            <a:avLst/>
          </a:prstGeom>
          <a:noFill/>
          <a:extLst>
            <a:ext uri="{909E8E84-426E-40dd-AFC4-6F175D3DCCD1}">
              <a14:hiddenFill xmlns="" xmlns:a14="http://schemas.microsoft.com/office/drawing/2010/main">
                <a:solidFill>
                  <a:srgbClr val="FFFFFF"/>
                </a:solidFill>
              </a14:hiddenFill>
            </a:ext>
          </a:extLst>
        </p:spPr>
      </p:pic>
      <p:sp>
        <p:nvSpPr>
          <p:cNvPr id="39" name="Rectangle 3"/>
          <p:cNvSpPr txBox="1">
            <a:spLocks/>
          </p:cNvSpPr>
          <p:nvPr>
            <p:custDataLst>
              <p:tags r:id="rId19"/>
            </p:custDataLst>
          </p:nvPr>
        </p:nvSpPr>
        <p:spPr>
          <a:xfrm>
            <a:off x="3783917" y="2437910"/>
            <a:ext cx="3226902" cy="745589"/>
          </a:xfrm>
          <a:prstGeom prst="rect">
            <a:avLst/>
          </a:prstGeom>
          <a:solidFill>
            <a:schemeClr val="accent1"/>
          </a:solidFill>
          <a:ln w="9525">
            <a:noFill/>
            <a:miter lim="800000"/>
            <a:headEnd/>
            <a:tailEnd/>
          </a:ln>
          <a:effectLst/>
          <a:extLst/>
        </p:spPr>
        <p:txBody>
          <a:bodyPr vert="horz" wrap="square" lIns="72009" tIns="72009" rIns="72009" bIns="72009"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dirty="0" smtClean="0"/>
              <a:t>Associate or bachelor’s degree</a:t>
            </a:r>
            <a:endParaRPr lang="en-US" dirty="0"/>
          </a:p>
        </p:txBody>
      </p:sp>
      <p:sp>
        <p:nvSpPr>
          <p:cNvPr id="82" name="Rectangle 3"/>
          <p:cNvSpPr txBox="1"/>
          <p:nvPr>
            <p:custDataLst>
              <p:tags r:id="rId20"/>
            </p:custDataLst>
          </p:nvPr>
        </p:nvSpPr>
        <p:spPr>
          <a:xfrm>
            <a:off x="7220748" y="4418441"/>
            <a:ext cx="787802" cy="246221"/>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buNone/>
            </a:pPr>
            <a:r>
              <a:rPr lang="en-US" b="1" dirty="0" smtClean="0"/>
              <a:t>0.86 M</a:t>
            </a:r>
          </a:p>
        </p:txBody>
      </p:sp>
      <p:pic>
        <p:nvPicPr>
          <p:cNvPr id="92" name="Picture 4" descr="http://www.scripps.org/sparkle-assets/images/cfli-college-student-600-x-375.jpg"/>
          <p:cNvPicPr>
            <a:picLocks noChangeArrowheads="1"/>
          </p:cNvPicPr>
          <p:nvPr>
            <p:custDataLst>
              <p:tags r:id="rId21"/>
            </p:custDataLst>
          </p:nvPr>
        </p:nvPicPr>
        <p:blipFill>
          <a:blip r:embed="rId33" cstate="print">
            <a:extLst>
              <a:ext uri="{28A0092B-C50C-407E-A947-70E740481C1C}">
                <a14:useLocalDpi xmlns="" xmlns:a14="http://schemas.microsoft.com/office/drawing/2010/main" val="0"/>
              </a:ext>
            </a:extLst>
          </a:blip>
          <a:srcRect/>
          <a:stretch>
            <a:fillRect/>
          </a:stretch>
        </p:blipFill>
        <p:spPr bwMode="auto">
          <a:xfrm>
            <a:off x="2493534" y="4177262"/>
            <a:ext cx="1118358" cy="682413"/>
          </a:xfrm>
          <a:prstGeom prst="rect">
            <a:avLst/>
          </a:prstGeom>
          <a:noFill/>
          <a:extLst>
            <a:ext uri="{909E8E84-426E-40dd-AFC4-6F175D3DCCD1}">
              <a14:hiddenFill xmlns="" xmlns:a14="http://schemas.microsoft.com/office/drawing/2010/main">
                <a:solidFill>
                  <a:srgbClr val="FFFFFF"/>
                </a:solidFill>
              </a14:hiddenFill>
            </a:ext>
          </a:extLst>
        </p:spPr>
      </p:pic>
      <p:sp>
        <p:nvSpPr>
          <p:cNvPr id="63" name="Rectangle 3"/>
          <p:cNvSpPr txBox="1">
            <a:spLocks/>
          </p:cNvSpPr>
          <p:nvPr>
            <p:custDataLst>
              <p:tags r:id="rId22"/>
            </p:custDataLst>
          </p:nvPr>
        </p:nvSpPr>
        <p:spPr>
          <a:xfrm>
            <a:off x="3783917" y="4145674"/>
            <a:ext cx="3226902" cy="745589"/>
          </a:xfrm>
          <a:prstGeom prst="rect">
            <a:avLst/>
          </a:prstGeom>
          <a:solidFill>
            <a:schemeClr val="accent2"/>
          </a:solidFill>
          <a:ln w="9525">
            <a:noFill/>
            <a:miter lim="800000"/>
            <a:headEnd/>
            <a:tailEnd/>
          </a:ln>
          <a:effectLst/>
          <a:extLst/>
        </p:spPr>
        <p:txBody>
          <a:bodyPr vert="horz" wrap="square" lIns="72009" tIns="72009" rIns="72009" bIns="72009"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dirty="0" smtClean="0">
                <a:solidFill>
                  <a:schemeClr val="bg1"/>
                </a:solidFill>
              </a:rPr>
              <a:t>Other </a:t>
            </a:r>
            <a:r>
              <a:rPr lang="en-US" dirty="0" err="1" smtClean="0">
                <a:solidFill>
                  <a:schemeClr val="bg1"/>
                </a:solidFill>
              </a:rPr>
              <a:t>NYS</a:t>
            </a:r>
            <a:r>
              <a:rPr lang="en-US" dirty="0" smtClean="0">
                <a:solidFill>
                  <a:schemeClr val="bg1"/>
                </a:solidFill>
              </a:rPr>
              <a:t> college students</a:t>
            </a:r>
            <a:endParaRPr lang="en-US" dirty="0">
              <a:solidFill>
                <a:schemeClr val="bg1"/>
              </a:solidFill>
            </a:endParaRPr>
          </a:p>
        </p:txBody>
      </p:sp>
      <p:sp>
        <p:nvSpPr>
          <p:cNvPr id="23" name="Rectangle 3"/>
          <p:cNvSpPr txBox="1">
            <a:spLocks/>
          </p:cNvSpPr>
          <p:nvPr>
            <p:custDataLst>
              <p:tags r:id="rId23"/>
            </p:custDataLst>
          </p:nvPr>
        </p:nvSpPr>
        <p:spPr>
          <a:xfrm>
            <a:off x="3783917" y="3291792"/>
            <a:ext cx="3226902" cy="745589"/>
          </a:xfrm>
          <a:prstGeom prst="rect">
            <a:avLst/>
          </a:prstGeom>
          <a:solidFill>
            <a:schemeClr val="accent1"/>
          </a:solidFill>
          <a:ln w="9525">
            <a:noFill/>
            <a:miter lim="800000"/>
            <a:headEnd/>
            <a:tailEnd/>
          </a:ln>
          <a:effectLst/>
          <a:extLst/>
        </p:spPr>
        <p:txBody>
          <a:bodyPr vert="horz" wrap="square" lIns="72009" tIns="72009" rIns="72009" bIns="72009"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dirty="0" smtClean="0"/>
              <a:t>Current </a:t>
            </a:r>
            <a:r>
              <a:rPr lang="en-US" dirty="0" err="1" smtClean="0"/>
              <a:t>SUNY</a:t>
            </a:r>
            <a:r>
              <a:rPr lang="en-US" dirty="0" smtClean="0"/>
              <a:t> students</a:t>
            </a:r>
            <a:endParaRPr lang="en-US" dirty="0"/>
          </a:p>
        </p:txBody>
      </p:sp>
      <p:sp>
        <p:nvSpPr>
          <p:cNvPr id="81" name="Rectangle 3"/>
          <p:cNvSpPr txBox="1"/>
          <p:nvPr>
            <p:custDataLst>
              <p:tags r:id="rId24"/>
            </p:custDataLst>
          </p:nvPr>
        </p:nvSpPr>
        <p:spPr>
          <a:xfrm>
            <a:off x="7220748" y="3564559"/>
            <a:ext cx="787802" cy="246221"/>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buNone/>
            </a:pPr>
            <a:r>
              <a:rPr lang="en-US" b="1" dirty="0" smtClean="0"/>
              <a:t>0.46 M</a:t>
            </a:r>
          </a:p>
        </p:txBody>
      </p:sp>
      <p:sp>
        <p:nvSpPr>
          <p:cNvPr id="41" name="AutoShape 250"/>
          <p:cNvSpPr>
            <a:spLocks noChangeArrowheads="1"/>
          </p:cNvSpPr>
          <p:nvPr>
            <p:custDataLst>
              <p:tags r:id="rId25"/>
            </p:custDataLst>
          </p:nvPr>
        </p:nvSpPr>
        <p:spPr bwMode="auto">
          <a:xfrm>
            <a:off x="675759" y="3291792"/>
            <a:ext cx="1672936" cy="1599471"/>
          </a:xfrm>
          <a:prstGeom prst="leftRightArrow">
            <a:avLst>
              <a:gd name="adj1" fmla="val 100000"/>
              <a:gd name="adj2" fmla="val 0"/>
            </a:avLst>
          </a:prstGeom>
          <a:solidFill>
            <a:schemeClr val="accent3"/>
          </a:solidFill>
          <a:ln w="9525">
            <a:noFill/>
            <a:miter lim="800000"/>
            <a:headEnd/>
            <a:tailEnd/>
          </a:ln>
          <a:effectLst/>
          <a:extLst/>
        </p:spPr>
        <p:txBody>
          <a:bodyPr wrap="square" lIns="72009" tIns="72009" rIns="72009" bIns="72009" anchor="ctr" anchorCtr="0">
            <a:noAutofit/>
          </a:bodyPr>
          <a:lstStyle/>
          <a:p>
            <a:r>
              <a:rPr lang="en-US" b="1" baseline="0" noProof="0" dirty="0" smtClean="0">
                <a:solidFill>
                  <a:schemeClr val="bg1"/>
                </a:solidFill>
                <a:latin typeface="+mn-lt"/>
                <a:ea typeface="+mn-ea"/>
              </a:rPr>
              <a:t>Currently enrolled</a:t>
            </a:r>
            <a:endParaRPr lang="en-US" baseline="0" noProof="0" dirty="0">
              <a:solidFill>
                <a:schemeClr val="bg1"/>
              </a:solidFill>
              <a:latin typeface="+mn-lt"/>
              <a:ea typeface="+mn-ea"/>
            </a:endParaRPr>
          </a:p>
        </p:txBody>
      </p:sp>
      <p:pic>
        <p:nvPicPr>
          <p:cNvPr id="81943" name="Picture 23" descr="http://www.metrowny.com/photo_large/joe_licataUB.jpg"/>
          <p:cNvPicPr>
            <a:picLocks noChangeAspect="1" noChangeArrowheads="1"/>
          </p:cNvPicPr>
          <p:nvPr/>
        </p:nvPicPr>
        <p:blipFill rotWithShape="1">
          <a:blip r:embed="rId34" cstate="print">
            <a:extLst>
              <a:ext uri="{28A0092B-C50C-407E-A947-70E740481C1C}">
                <a14:useLocalDpi xmlns="" xmlns:a14="http://schemas.microsoft.com/office/drawing/2010/main" val="0"/>
              </a:ext>
            </a:extLst>
          </a:blip>
          <a:srcRect b="8847"/>
          <a:stretch/>
        </p:blipFill>
        <p:spPr bwMode="auto">
          <a:xfrm>
            <a:off x="2493818" y="3291792"/>
            <a:ext cx="1092441" cy="745589"/>
          </a:xfrm>
          <a:prstGeom prst="rect">
            <a:avLst/>
          </a:prstGeom>
          <a:noFill/>
          <a:extLst>
            <a:ext uri="{909E8E84-426E-40dd-AFC4-6F175D3DCCD1}">
              <a14:hiddenFill xmlns="" xmlns:a14="http://schemas.microsoft.com/office/drawing/2010/main">
                <a:solidFill>
                  <a:srgbClr val="FFFFFF"/>
                </a:solidFill>
              </a14:hiddenFill>
            </a:ext>
          </a:extLst>
        </p:spPr>
      </p:pic>
      <p:sp>
        <p:nvSpPr>
          <p:cNvPr id="33" name="Rectangle 3"/>
          <p:cNvSpPr txBox="1">
            <a:spLocks/>
          </p:cNvSpPr>
          <p:nvPr>
            <p:custDataLst>
              <p:tags r:id="rId26"/>
            </p:custDataLst>
          </p:nvPr>
        </p:nvSpPr>
        <p:spPr>
          <a:xfrm>
            <a:off x="676101" y="5842649"/>
            <a:ext cx="7784462" cy="745589"/>
          </a:xfrm>
          <a:prstGeom prst="rect">
            <a:avLst/>
          </a:prstGeom>
          <a:solidFill>
            <a:schemeClr val="bg1"/>
          </a:solidFill>
          <a:ln w="19050" cmpd="sng">
            <a:solidFill>
              <a:schemeClr val="tx1"/>
            </a:solidFill>
            <a:miter lim="800000"/>
            <a:headEnd/>
            <a:tailEnd/>
          </a:ln>
          <a:effectLst/>
          <a:extLst/>
        </p:spPr>
        <p:txBody>
          <a:bodyPr vert="horz" wrap="square" lIns="72009" tIns="72009" rIns="72009" bIns="72009" numCol="1" anchor="ctr" anchorCtr="0" compatLnSpc="1">
            <a:prstTxWarp prst="textNoShape">
              <a:avLst/>
            </a:prstTxWarp>
            <a:noAutofit/>
          </a:bodyPr>
          <a:lstStyle>
            <a:defPPr>
              <a:defRPr lang="en-US"/>
            </a:defPPr>
            <a:lvl1pPr marL="0" lvl="0" indent="0" algn="ctr" defTabSz="895350" eaLnBrk="1" hangingPunct="1">
              <a:buClr>
                <a:schemeClr val="tx2"/>
              </a:buClr>
              <a:defRPr sz="1200" b="1" baseline="0">
                <a:solidFill>
                  <a:schemeClr val="accent6"/>
                </a:solidFill>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sz="1600" b="0" dirty="0" smtClean="0">
                <a:solidFill>
                  <a:srgbClr val="000000"/>
                </a:solidFill>
              </a:rPr>
              <a:t>  Millions more potential students in other states and around the world</a:t>
            </a:r>
            <a:endParaRPr lang="en-US" sz="1600" b="0" dirty="0">
              <a:solidFill>
                <a:srgbClr val="000000"/>
              </a:solidFill>
            </a:endParaRPr>
          </a:p>
        </p:txBody>
      </p:sp>
    </p:spTree>
    <p:extLst>
      <p:ext uri="{BB962C8B-B14F-4D97-AF65-F5344CB8AC3E}">
        <p14:creationId xmlns="" xmlns:p14="http://schemas.microsoft.com/office/powerpoint/2010/main" val="1095065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7" cstate="print">
            <a:lum/>
          </a:blip>
          <a:srcRect/>
          <a:stretch>
            <a:fillRect/>
          </a:stretch>
        </a:blipFill>
        <a:effectLst/>
      </p:bgPr>
    </p:bg>
    <p:spTree>
      <p:nvGrpSpPr>
        <p:cNvPr id="1" name=""/>
        <p:cNvGrpSpPr/>
        <p:nvPr/>
      </p:nvGrpSpPr>
      <p:grpSpPr>
        <a:xfrm>
          <a:off x="0" y="0"/>
          <a:ext cx="0" cy="0"/>
          <a:chOff x="0" y="0"/>
          <a:chExt cx="0" cy="0"/>
        </a:xfrm>
      </p:grpSpPr>
      <p:graphicFrame>
        <p:nvGraphicFramePr>
          <p:cNvPr id="52" name="Object 51" hidden="1"/>
          <p:cNvGraphicFramePr>
            <a:graphicFrameLocks noChangeAspect="1"/>
          </p:cNvGraphicFramePr>
          <p:nvPr>
            <p:extLst>
              <p:ext uri="{D42A27DB-BD31-4B8C-83A1-F6EECF244321}">
                <p14:modId xmlns="" xmlns:p14="http://schemas.microsoft.com/office/powerpoint/2010/main" val="3263402004"/>
              </p:ext>
            </p:extLst>
          </p:nvPr>
        </p:nvGraphicFramePr>
        <p:xfrm>
          <a:off x="0" y="0"/>
          <a:ext cx="158750" cy="158750"/>
        </p:xfrm>
        <a:graphic>
          <a:graphicData uri="http://schemas.openxmlformats.org/presentationml/2006/ole">
            <p:oleObj spid="_x0000_s107542" name="think-cell Slide" r:id="rId18" imgW="360" imgH="360" progId="">
              <p:embed/>
            </p:oleObj>
          </a:graphicData>
        </a:graphic>
      </p:graphicFrame>
      <p:pic>
        <p:nvPicPr>
          <p:cNvPr id="51" name="Picture 50"/>
          <p:cNvPicPr>
            <a:picLocks noChangeAspect="1"/>
          </p:cNvPicPr>
          <p:nvPr>
            <p:custDataLst>
              <p:tags r:id="rId2"/>
            </p:custDataLst>
          </p:nvPr>
        </p:nvPicPr>
        <p:blipFill>
          <a:blip r:embed="rId19" cstate="print">
            <a:extLst>
              <a:ext uri="{28A0092B-C50C-407E-A947-70E740481C1C}">
                <a14:useLocalDpi xmlns="" xmlns:a14="http://schemas.microsoft.com/office/drawing/2010/main" val="0"/>
              </a:ext>
            </a:extLst>
          </a:blip>
          <a:stretch>
            <a:fillRect/>
          </a:stretch>
        </p:blipFill>
        <p:spPr>
          <a:xfrm>
            <a:off x="90043" y="2378625"/>
            <a:ext cx="1905000" cy="1905000"/>
          </a:xfrm>
          <a:prstGeom prst="rect">
            <a:avLst/>
          </a:prstGeom>
        </p:spPr>
      </p:pic>
      <p:sp>
        <p:nvSpPr>
          <p:cNvPr id="2" name="Title 1"/>
          <p:cNvSpPr>
            <a:spLocks noGrp="1"/>
          </p:cNvSpPr>
          <p:nvPr>
            <p:ph type="title"/>
            <p:custDataLst>
              <p:tags r:id="rId3"/>
            </p:custDataLst>
          </p:nvPr>
        </p:nvSpPr>
        <p:spPr>
          <a:xfrm>
            <a:off x="4258962" y="107092"/>
            <a:ext cx="4478637" cy="930876"/>
          </a:xfrm>
        </p:spPr>
        <p:txBody>
          <a:bodyPr/>
          <a:lstStyle/>
          <a:p>
            <a:pPr algn="just"/>
            <a:r>
              <a:rPr lang="en-CA" dirty="0" smtClean="0">
                <a:solidFill>
                  <a:schemeClr val="bg1"/>
                </a:solidFill>
              </a:rPr>
              <a:t>Open SUNY is focused on enhancing SUNY’s role in supporting students’ access, completion and success </a:t>
            </a:r>
            <a:endParaRPr lang="en-CA" dirty="0">
              <a:solidFill>
                <a:schemeClr val="bg1"/>
              </a:solidFill>
            </a:endParaRPr>
          </a:p>
        </p:txBody>
      </p:sp>
      <p:sp>
        <p:nvSpPr>
          <p:cNvPr id="3" name="TextBox 5"/>
          <p:cNvSpPr txBox="1">
            <a:spLocks/>
          </p:cNvSpPr>
          <p:nvPr>
            <p:custDataLst>
              <p:tags r:id="rId4"/>
            </p:custDataLst>
          </p:nvPr>
        </p:nvSpPr>
        <p:spPr>
          <a:xfrm>
            <a:off x="2517630" y="1336137"/>
            <a:ext cx="1152000" cy="1152000"/>
          </a:xfrm>
          <a:prstGeom prst="ellipse">
            <a:avLst/>
          </a:prstGeom>
          <a:blipFill>
            <a:blip r:embed="rId20" cstate="email">
              <a:extLst>
                <a:ext uri="{28A0092B-C50C-407E-A947-70E740481C1C}">
                  <a14:useLocalDpi xmlns="" xmlns:a14="http://schemas.microsoft.com/office/drawing/2010/main" val="0"/>
                </a:ext>
              </a:extLst>
            </a:blip>
            <a:stretch>
              <a:fillRect/>
            </a:stretch>
          </a:blipFill>
          <a:ln w="19050">
            <a:solidFill>
              <a:schemeClr val="accent2">
                <a:lumMod val="60000"/>
                <a:lumOff val="40000"/>
              </a:schemeClr>
            </a:solidFill>
            <a:miter lim="800000"/>
            <a:headEnd/>
            <a:tailEnd/>
          </a:ln>
          <a:effectLst/>
        </p:spPr>
        <p:txBody>
          <a:bodyPr vert="horz" wrap="square" lIns="3810" tIns="0" rIns="3810" bIns="0" numCol="1" anchor="ctr" anchorCtr="1"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a:endParaRPr lang="en-US" dirty="0"/>
          </a:p>
        </p:txBody>
      </p:sp>
      <p:sp>
        <p:nvSpPr>
          <p:cNvPr id="29" name="TextBox 5"/>
          <p:cNvSpPr txBox="1">
            <a:spLocks/>
          </p:cNvSpPr>
          <p:nvPr>
            <p:custDataLst>
              <p:tags r:id="rId5"/>
            </p:custDataLst>
          </p:nvPr>
        </p:nvSpPr>
        <p:spPr>
          <a:xfrm>
            <a:off x="3174786" y="2448423"/>
            <a:ext cx="1152000" cy="1152000"/>
          </a:xfrm>
          <a:prstGeom prst="ellipse">
            <a:avLst/>
          </a:prstGeom>
          <a:blipFill>
            <a:blip r:embed="rId21" cstate="email">
              <a:extLst>
                <a:ext uri="{28A0092B-C50C-407E-A947-70E740481C1C}">
                  <a14:useLocalDpi xmlns="" xmlns:a14="http://schemas.microsoft.com/office/drawing/2010/main" val="0"/>
                </a:ext>
              </a:extLst>
            </a:blip>
            <a:stretch>
              <a:fillRect/>
            </a:stretch>
          </a:blipFill>
          <a:ln w="19050">
            <a:solidFill>
              <a:schemeClr val="accent2">
                <a:lumMod val="60000"/>
                <a:lumOff val="40000"/>
              </a:schemeClr>
            </a:solidFill>
            <a:miter lim="800000"/>
            <a:headEnd/>
            <a:tailEnd/>
          </a:ln>
          <a:effectLst/>
        </p:spPr>
        <p:txBody>
          <a:bodyPr vert="horz" wrap="square" lIns="3810" tIns="0" rIns="3810" bIns="0" numCol="1" anchor="ctr" anchorCtr="1"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a:endParaRPr lang="en-US" dirty="0"/>
          </a:p>
        </p:txBody>
      </p:sp>
      <p:sp>
        <p:nvSpPr>
          <p:cNvPr id="30" name="TextBox 5"/>
          <p:cNvSpPr txBox="1">
            <a:spLocks/>
          </p:cNvSpPr>
          <p:nvPr>
            <p:custDataLst>
              <p:tags r:id="rId6"/>
            </p:custDataLst>
          </p:nvPr>
        </p:nvSpPr>
        <p:spPr>
          <a:xfrm>
            <a:off x="2241395" y="5008110"/>
            <a:ext cx="1152000" cy="1152000"/>
          </a:xfrm>
          <a:prstGeom prst="ellipse">
            <a:avLst/>
          </a:prstGeom>
          <a:blipFill>
            <a:blip r:embed="rId22" cstate="print">
              <a:extLst>
                <a:ext uri="{28A0092B-C50C-407E-A947-70E740481C1C}">
                  <a14:useLocalDpi xmlns="" xmlns:a14="http://schemas.microsoft.com/office/drawing/2010/main" val="0"/>
                </a:ext>
              </a:extLst>
            </a:blip>
            <a:stretch>
              <a:fillRect/>
            </a:stretch>
          </a:blipFill>
          <a:ln w="19050">
            <a:solidFill>
              <a:schemeClr val="accent2">
                <a:lumMod val="60000"/>
                <a:lumOff val="40000"/>
              </a:schemeClr>
            </a:solidFill>
            <a:miter lim="800000"/>
            <a:headEnd/>
            <a:tailEnd/>
          </a:ln>
          <a:effectLst/>
        </p:spPr>
        <p:txBody>
          <a:bodyPr vert="horz" wrap="square" lIns="3810" tIns="0" rIns="3810" bIns="0" numCol="1" anchor="ctr" anchorCtr="1"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a:endParaRPr lang="en-US" dirty="0"/>
          </a:p>
        </p:txBody>
      </p:sp>
      <p:sp>
        <p:nvSpPr>
          <p:cNvPr id="34" name="TextBox 5"/>
          <p:cNvSpPr txBox="1">
            <a:spLocks/>
          </p:cNvSpPr>
          <p:nvPr>
            <p:custDataLst>
              <p:tags r:id="rId7"/>
            </p:custDataLst>
          </p:nvPr>
        </p:nvSpPr>
        <p:spPr>
          <a:xfrm>
            <a:off x="3133373" y="3848703"/>
            <a:ext cx="1152000" cy="1152000"/>
          </a:xfrm>
          <a:prstGeom prst="ellipse">
            <a:avLst/>
          </a:prstGeom>
          <a:blipFill>
            <a:blip r:embed="rId23" cstate="email">
              <a:extLst>
                <a:ext uri="{28A0092B-C50C-407E-A947-70E740481C1C}">
                  <a14:useLocalDpi xmlns="" xmlns:a14="http://schemas.microsoft.com/office/drawing/2010/main" val="0"/>
                </a:ext>
              </a:extLst>
            </a:blip>
            <a:stretch>
              <a:fillRect/>
            </a:stretch>
          </a:blipFill>
          <a:ln w="19050">
            <a:solidFill>
              <a:schemeClr val="accent2">
                <a:lumMod val="60000"/>
                <a:lumOff val="40000"/>
              </a:schemeClr>
            </a:solidFill>
            <a:miter lim="800000"/>
            <a:headEnd/>
            <a:tailEnd/>
          </a:ln>
          <a:effectLst/>
        </p:spPr>
        <p:txBody>
          <a:bodyPr vert="horz" wrap="square" lIns="3810" tIns="0" rIns="3810" bIns="0" numCol="1" anchor="ctr" anchorCtr="1"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a:endParaRPr lang="en-US" dirty="0"/>
          </a:p>
        </p:txBody>
      </p:sp>
      <p:cxnSp>
        <p:nvCxnSpPr>
          <p:cNvPr id="9" name="Straight Connector 8"/>
          <p:cNvCxnSpPr/>
          <p:nvPr>
            <p:custDataLst>
              <p:tags r:id="rId8"/>
            </p:custDataLst>
          </p:nvPr>
        </p:nvCxnSpPr>
        <p:spPr>
          <a:xfrm flipV="1">
            <a:off x="1787256" y="2093967"/>
            <a:ext cx="770871" cy="87074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custDataLst>
              <p:tags r:id="rId9"/>
            </p:custDataLst>
          </p:nvPr>
        </p:nvCxnSpPr>
        <p:spPr>
          <a:xfrm flipV="1">
            <a:off x="1923585" y="3006056"/>
            <a:ext cx="1251201" cy="16089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custDataLst>
              <p:tags r:id="rId10"/>
            </p:custDataLst>
          </p:nvPr>
        </p:nvCxnSpPr>
        <p:spPr>
          <a:xfrm>
            <a:off x="1795346" y="3624146"/>
            <a:ext cx="1379440" cy="520779"/>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endCxn id="30" idx="1"/>
          </p:cNvCxnSpPr>
          <p:nvPr>
            <p:custDataLst>
              <p:tags r:id="rId11"/>
            </p:custDataLst>
          </p:nvPr>
        </p:nvCxnSpPr>
        <p:spPr>
          <a:xfrm>
            <a:off x="1483112" y="3884535"/>
            <a:ext cx="926989" cy="129228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 name="Rectangle 46"/>
          <p:cNvSpPr txBox="1"/>
          <p:nvPr>
            <p:custDataLst>
              <p:tags r:id="rId12"/>
            </p:custDataLst>
          </p:nvPr>
        </p:nvSpPr>
        <p:spPr>
          <a:xfrm>
            <a:off x="4588129" y="4043866"/>
            <a:ext cx="4161642" cy="984885"/>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b="1" dirty="0" smtClean="0">
                <a:solidFill>
                  <a:schemeClr val="accent3"/>
                </a:solidFill>
              </a:rPr>
              <a:t>Colleges and universities</a:t>
            </a:r>
          </a:p>
          <a:p>
            <a:pPr lvl="1"/>
            <a:r>
              <a:rPr lang="en-US" dirty="0" smtClean="0"/>
              <a:t>Sustainably support each institution’s unique student offering and experience by expanding reach and student outcomes</a:t>
            </a:r>
            <a:endParaRPr lang="en-US" dirty="0"/>
          </a:p>
        </p:txBody>
      </p:sp>
      <p:sp>
        <p:nvSpPr>
          <p:cNvPr id="49" name="Rectangle 46"/>
          <p:cNvSpPr txBox="1"/>
          <p:nvPr>
            <p:custDataLst>
              <p:tags r:id="rId13"/>
            </p:custDataLst>
          </p:nvPr>
        </p:nvSpPr>
        <p:spPr>
          <a:xfrm>
            <a:off x="3790878" y="1360276"/>
            <a:ext cx="5170560" cy="984885"/>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b="1" dirty="0" smtClean="0">
                <a:solidFill>
                  <a:schemeClr val="accent3"/>
                </a:solidFill>
              </a:rPr>
              <a:t>Students</a:t>
            </a:r>
          </a:p>
          <a:p>
            <a:pPr lvl="1"/>
            <a:r>
              <a:rPr lang="en-US" dirty="0"/>
              <a:t>I</a:t>
            </a:r>
            <a:r>
              <a:rPr lang="en-US" dirty="0" smtClean="0"/>
              <a:t>mprove the </a:t>
            </a:r>
            <a:r>
              <a:rPr lang="en-US" b="1" dirty="0" smtClean="0"/>
              <a:t>Access + Completion = Success </a:t>
            </a:r>
            <a:r>
              <a:rPr lang="en-US" dirty="0" smtClean="0"/>
              <a:t>equation for students. Reach </a:t>
            </a:r>
            <a:r>
              <a:rPr lang="en-US" i="1" dirty="0" smtClean="0"/>
              <a:t>new groups </a:t>
            </a:r>
            <a:r>
              <a:rPr lang="en-US" dirty="0" smtClean="0"/>
              <a:t>of learners and reach learners in a </a:t>
            </a:r>
            <a:r>
              <a:rPr lang="en-US" i="1" dirty="0" smtClean="0"/>
              <a:t>new </a:t>
            </a:r>
            <a:r>
              <a:rPr lang="en-US" dirty="0" smtClean="0"/>
              <a:t>way</a:t>
            </a:r>
            <a:endParaRPr lang="en-US" dirty="0"/>
          </a:p>
        </p:txBody>
      </p:sp>
      <p:sp>
        <p:nvSpPr>
          <p:cNvPr id="50" name="Rectangle 46"/>
          <p:cNvSpPr txBox="1"/>
          <p:nvPr/>
        </p:nvSpPr>
        <p:spPr>
          <a:xfrm>
            <a:off x="4531519" y="2570323"/>
            <a:ext cx="4161642" cy="1231106"/>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b="1" dirty="0" smtClean="0">
                <a:solidFill>
                  <a:schemeClr val="accent3"/>
                </a:solidFill>
              </a:rPr>
              <a:t>Faculty</a:t>
            </a:r>
          </a:p>
          <a:p>
            <a:pPr lvl="1"/>
            <a:r>
              <a:rPr lang="en-US" dirty="0" smtClean="0"/>
              <a:t>Enhance quality instruction for their students;  develop professionally; use cutting edge learning tools to improve instruction; enhance profile</a:t>
            </a:r>
            <a:endParaRPr lang="en-US" dirty="0"/>
          </a:p>
        </p:txBody>
      </p:sp>
      <p:sp>
        <p:nvSpPr>
          <p:cNvPr id="59" name="Rectangle 46"/>
          <p:cNvSpPr txBox="1"/>
          <p:nvPr>
            <p:custDataLst>
              <p:tags r:id="rId14"/>
            </p:custDataLst>
          </p:nvPr>
        </p:nvSpPr>
        <p:spPr>
          <a:xfrm>
            <a:off x="3695582" y="5343822"/>
            <a:ext cx="4985661" cy="738664"/>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b="1" dirty="0" smtClean="0">
                <a:solidFill>
                  <a:schemeClr val="accent3"/>
                </a:solidFill>
              </a:rPr>
              <a:t>State</a:t>
            </a:r>
          </a:p>
          <a:p>
            <a:pPr lvl="1"/>
            <a:r>
              <a:rPr lang="en-US" dirty="0" smtClean="0"/>
              <a:t>Meet the demanding needs of employers and society by producing graduates capable for the 21</a:t>
            </a:r>
            <a:r>
              <a:rPr lang="en-US" baseline="30000" dirty="0" smtClean="0"/>
              <a:t>st</a:t>
            </a:r>
            <a:r>
              <a:rPr lang="en-US" dirty="0" smtClean="0"/>
              <a:t> century</a:t>
            </a:r>
            <a:endParaRPr lang="en-US" dirty="0"/>
          </a:p>
        </p:txBody>
      </p:sp>
    </p:spTree>
    <p:extLst>
      <p:ext uri="{BB962C8B-B14F-4D97-AF65-F5344CB8AC3E}">
        <p14:creationId xmlns="" xmlns:p14="http://schemas.microsoft.com/office/powerpoint/2010/main" val="1783432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9" name="Rectangle 8"/>
          <p:cNvSpPr txBox="1">
            <a:spLocks/>
          </p:cNvSpPr>
          <p:nvPr>
            <p:custDataLst>
              <p:tags r:id="rId1"/>
            </p:custDataLst>
          </p:nvPr>
        </p:nvSpPr>
        <p:spPr>
          <a:xfrm>
            <a:off x="965420" y="1627204"/>
            <a:ext cx="6359812" cy="3892154"/>
          </a:xfrm>
          <a:prstGeom prst="rect">
            <a:avLst/>
          </a:prstGeom>
          <a:noFill/>
          <a:ln w="28575" cmpd="sng">
            <a:solidFill>
              <a:schemeClr val="accent3"/>
            </a:solidFill>
            <a:miter lim="800000"/>
            <a:headEnd/>
            <a:tailEnd/>
          </a:ln>
          <a:effectLst/>
          <a:extLst/>
        </p:spPr>
        <p:txBody>
          <a:bodyPr vert="horz" wrap="square" lIns="91440" tIns="91440" rIns="91440" bIns="91440" numCol="1" anchor="b" anchorCtr="0" compatLnSpc="1">
            <a:prstTxWarp prst="textNoShape">
              <a:avLst/>
            </a:prstTxWarp>
            <a:noAutofit/>
          </a:bodyPr>
          <a:lstStyle>
            <a:lvl1pPr marL="0" lvl="0" indent="0" defTabSz="877350" eaLnBrk="1" hangingPunct="1">
              <a:buClr>
                <a:schemeClr val="tx2"/>
              </a:buClr>
              <a:defRPr lang="en-US" baseline="0" noProof="0" smtClean="0">
                <a:latin typeface="+mn-lt"/>
              </a:defRPr>
            </a:lvl1pPr>
            <a:lvl2pPr marL="193634" lvl="1" indent="-192047" defTabSz="877350" eaLnBrk="1" hangingPunct="1">
              <a:buClr>
                <a:schemeClr val="accent4"/>
              </a:buClr>
              <a:buSzPct val="125000"/>
              <a:buFont typeface="Arial" charset="0"/>
              <a:buChar char="▪"/>
              <a:defRPr lang="en-US" baseline="0" noProof="0" smtClean="0">
                <a:latin typeface="+mn-lt"/>
              </a:defRPr>
            </a:lvl2pPr>
            <a:lvl3pPr marL="457102" lvl="2" indent="-261882" defTabSz="877350" eaLnBrk="1" hangingPunct="1">
              <a:buClr>
                <a:schemeClr val="accent4"/>
              </a:buClr>
              <a:buSzPct val="120000"/>
              <a:buFont typeface="Arial" charset="0"/>
              <a:buChar char="–"/>
              <a:defRPr lang="en-US" baseline="0" noProof="0" smtClean="0">
                <a:latin typeface="+mn-lt"/>
              </a:defRPr>
            </a:lvl3pPr>
            <a:lvl4pPr marL="614233" lvl="3" indent="-155542" defTabSz="877350" eaLnBrk="1" hangingPunct="1">
              <a:buClr>
                <a:schemeClr val="accent4"/>
              </a:buClr>
              <a:buSzPct val="120000"/>
              <a:buFont typeface="Arial" charset="0"/>
              <a:buChar char="▫"/>
              <a:defRPr lang="en-US" baseline="0" noProof="0" smtClean="0">
                <a:latin typeface="+mn-lt"/>
              </a:defRPr>
            </a:lvl4pPr>
            <a:lvl5pPr marL="749648" lvl="4" indent="-130148" defTabSz="877350" eaLnBrk="1" hangingPunct="1">
              <a:buClr>
                <a:schemeClr val="accent4"/>
              </a:buClr>
              <a:buSzPct val="89000"/>
              <a:buFont typeface="Arial" charset="0"/>
              <a:buChar char="-"/>
              <a:defRPr lang="en-US" baseline="0" noProof="0" dirty="0" smtClean="0">
                <a:latin typeface="+mn-lt"/>
              </a:defRPr>
            </a:lvl5pPr>
            <a:lvl6pPr marL="734734" indent="-127559" defTabSz="895160" fontAlgn="base">
              <a:spcBef>
                <a:spcPct val="0"/>
              </a:spcBef>
              <a:spcAft>
                <a:spcPct val="0"/>
              </a:spcAft>
              <a:buClr>
                <a:schemeClr val="accent4"/>
              </a:buClr>
              <a:buSzPct val="89000"/>
              <a:buFont typeface="Arial" charset="0"/>
              <a:buChar char="-"/>
              <a:defRPr baseline="0">
                <a:latin typeface="+mn-lt"/>
              </a:defRPr>
            </a:lvl6pPr>
            <a:lvl7pPr marL="734734" indent="-127559" defTabSz="895160" fontAlgn="base">
              <a:spcBef>
                <a:spcPct val="0"/>
              </a:spcBef>
              <a:spcAft>
                <a:spcPct val="0"/>
              </a:spcAft>
              <a:buClr>
                <a:schemeClr val="accent4"/>
              </a:buClr>
              <a:buSzPct val="89000"/>
              <a:buFont typeface="Arial" charset="0"/>
              <a:buChar char="-"/>
              <a:defRPr baseline="0">
                <a:latin typeface="+mn-lt"/>
              </a:defRPr>
            </a:lvl7pPr>
            <a:lvl8pPr marL="734734" indent="-127559" defTabSz="895160" fontAlgn="base">
              <a:spcBef>
                <a:spcPct val="0"/>
              </a:spcBef>
              <a:spcAft>
                <a:spcPct val="0"/>
              </a:spcAft>
              <a:buClr>
                <a:schemeClr val="accent4"/>
              </a:buClr>
              <a:buSzPct val="89000"/>
              <a:buFont typeface="Arial" charset="0"/>
              <a:buChar char="-"/>
              <a:defRPr baseline="0">
                <a:latin typeface="+mn-lt"/>
              </a:defRPr>
            </a:lvl8pPr>
            <a:lvl9pPr marL="734734" indent="-127559" defTabSz="895160" fontAlgn="base">
              <a:spcBef>
                <a:spcPct val="0"/>
              </a:spcBef>
              <a:spcAft>
                <a:spcPct val="0"/>
              </a:spcAft>
              <a:buClr>
                <a:schemeClr val="accent4"/>
              </a:buClr>
              <a:buSzPct val="89000"/>
              <a:buFont typeface="Arial" charset="0"/>
              <a:buChar char="-"/>
              <a:defRPr baseline="0">
                <a:latin typeface="+mn-lt"/>
              </a:defRPr>
            </a:lvl9pPr>
          </a:lstStyle>
          <a:p>
            <a:endParaRPr lang="en-US" b="1" dirty="0">
              <a:solidFill>
                <a:srgbClr val="FFFFFF"/>
              </a:solidFill>
            </a:endParaRPr>
          </a:p>
        </p:txBody>
      </p:sp>
      <p:sp>
        <p:nvSpPr>
          <p:cNvPr id="2" name="Title 1"/>
          <p:cNvSpPr>
            <a:spLocks noGrp="1"/>
          </p:cNvSpPr>
          <p:nvPr>
            <p:ph type="title"/>
          </p:nvPr>
        </p:nvSpPr>
        <p:spPr>
          <a:xfrm>
            <a:off x="4217773" y="172995"/>
            <a:ext cx="3929449" cy="584775"/>
          </a:xfrm>
        </p:spPr>
        <p:txBody>
          <a:bodyPr/>
          <a:lstStyle/>
          <a:p>
            <a:r>
              <a:rPr lang="en-CA" dirty="0" smtClean="0">
                <a:solidFill>
                  <a:schemeClr val="bg1"/>
                </a:solidFill>
              </a:rPr>
              <a:t>For further refinement: </a:t>
            </a:r>
            <a:br>
              <a:rPr lang="en-CA" dirty="0" smtClean="0">
                <a:solidFill>
                  <a:schemeClr val="bg1"/>
                </a:solidFill>
              </a:rPr>
            </a:br>
            <a:r>
              <a:rPr lang="en-CA" dirty="0" smtClean="0">
                <a:solidFill>
                  <a:schemeClr val="bg1"/>
                </a:solidFill>
              </a:rPr>
              <a:t>The Open SUNY vision</a:t>
            </a:r>
            <a:endParaRPr lang="en-CA" dirty="0">
              <a:solidFill>
                <a:schemeClr val="bg1"/>
              </a:solidFill>
            </a:endParaRPr>
          </a:p>
        </p:txBody>
      </p:sp>
      <p:grpSp>
        <p:nvGrpSpPr>
          <p:cNvPr id="3" name="Group 2"/>
          <p:cNvGrpSpPr/>
          <p:nvPr/>
        </p:nvGrpSpPr>
        <p:grpSpPr>
          <a:xfrm>
            <a:off x="119524" y="6393779"/>
            <a:ext cx="1065394" cy="212366"/>
            <a:chOff x="7672206" y="291387"/>
            <a:chExt cx="1065394" cy="212366"/>
          </a:xfrm>
        </p:grpSpPr>
        <p:sp>
          <p:nvSpPr>
            <p:cNvPr id="21" name="StickerRectangle"/>
            <p:cNvSpPr>
              <a:spLocks noChangeArrowheads="1"/>
            </p:cNvSpPr>
            <p:nvPr/>
          </p:nvSpPr>
          <p:spPr bwMode="auto">
            <a:xfrm>
              <a:off x="7672206" y="291387"/>
              <a:ext cx="1065394" cy="212366"/>
            </a:xfrm>
            <a:prstGeom prst="leftRightArrow">
              <a:avLst>
                <a:gd name="adj1" fmla="val 100000"/>
                <a:gd name="adj2" fmla="val 0"/>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350">
                <a:buClr>
                  <a:schemeClr val="tx2"/>
                </a:buClr>
              </a:pPr>
              <a:r>
                <a:rPr lang="en-US" sz="1200" dirty="0" smtClean="0">
                  <a:solidFill>
                    <a:srgbClr val="808080"/>
                  </a:solidFill>
                  <a:latin typeface="+mn-lt"/>
                </a:rPr>
                <a:t>PRELIMINARY</a:t>
              </a:r>
              <a:endParaRPr lang="en-US" sz="1200" dirty="0">
                <a:solidFill>
                  <a:srgbClr val="808080"/>
                </a:solidFill>
                <a:latin typeface="+mn-lt"/>
              </a:endParaRPr>
            </a:p>
          </p:txBody>
        </p:sp>
        <p:cxnSp>
          <p:nvCxnSpPr>
            <p:cNvPr id="22" name="AutoShape 31"/>
            <p:cNvCxnSpPr>
              <a:cxnSpLocks noChangeShapeType="1"/>
              <a:stCxn id="21" idx="2"/>
              <a:endCxn id="21" idx="4"/>
            </p:cNvCxnSpPr>
            <p:nvPr/>
          </p:nvCxnSpPr>
          <p:spPr bwMode="auto">
            <a:xfrm>
              <a:off x="7672206" y="291387"/>
              <a:ext cx="0" cy="212366"/>
            </a:xfrm>
            <a:prstGeom prst="straightConnector1">
              <a:avLst/>
            </a:prstGeom>
            <a:noFill/>
            <a:ln w="9525">
              <a:solidFill>
                <a:srgbClr val="808080"/>
              </a:solidFill>
              <a:round/>
              <a:headEnd/>
              <a:tailEnd/>
            </a:ln>
            <a:extLst>
              <a:ext uri="{909E8E84-426E-40dd-AFC4-6F175D3DCCD1}">
                <a14:hiddenFill xmlns="" xmlns:a14="http://schemas.microsoft.com/office/drawing/2010/main">
                  <a:noFill/>
                </a14:hiddenFill>
              </a:ext>
            </a:extLst>
          </p:spPr>
        </p:cxnSp>
        <p:cxnSp>
          <p:nvCxnSpPr>
            <p:cNvPr id="24" name="AutoShape 32"/>
            <p:cNvCxnSpPr>
              <a:cxnSpLocks noChangeShapeType="1"/>
              <a:stCxn id="21" idx="4"/>
              <a:endCxn id="21" idx="6"/>
            </p:cNvCxnSpPr>
            <p:nvPr/>
          </p:nvCxnSpPr>
          <p:spPr bwMode="auto">
            <a:xfrm>
              <a:off x="7672206" y="503753"/>
              <a:ext cx="1065394" cy="0"/>
            </a:xfrm>
            <a:prstGeom prst="straightConnector1">
              <a:avLst/>
            </a:prstGeom>
            <a:noFill/>
            <a:ln w="25400">
              <a:solidFill>
                <a:srgbClr val="808080"/>
              </a:solidFill>
              <a:round/>
              <a:headEnd/>
              <a:tailEnd/>
            </a:ln>
            <a:extLst>
              <a:ext uri="{909E8E84-426E-40dd-AFC4-6F175D3DCCD1}">
                <a14:hiddenFill xmlns="" xmlns:a14="http://schemas.microsoft.com/office/drawing/2010/main">
                  <a:noFill/>
                </a14:hiddenFill>
              </a:ext>
            </a:extLst>
          </p:spPr>
        </p:cxnSp>
      </p:grpSp>
      <p:grpSp>
        <p:nvGrpSpPr>
          <p:cNvPr id="15" name="Group 14"/>
          <p:cNvGrpSpPr/>
          <p:nvPr/>
        </p:nvGrpSpPr>
        <p:grpSpPr>
          <a:xfrm>
            <a:off x="873794" y="1305320"/>
            <a:ext cx="3397517" cy="491862"/>
            <a:chOff x="91941" y="648986"/>
            <a:chExt cx="2514600" cy="491862"/>
          </a:xfrm>
        </p:grpSpPr>
        <p:sp>
          <p:nvSpPr>
            <p:cNvPr id="16" name="Rectangle 8"/>
            <p:cNvSpPr txBox="1">
              <a:spLocks/>
            </p:cNvSpPr>
            <p:nvPr>
              <p:custDataLst>
                <p:tags r:id="rId3"/>
              </p:custDataLst>
            </p:nvPr>
          </p:nvSpPr>
          <p:spPr>
            <a:xfrm>
              <a:off x="91941" y="804460"/>
              <a:ext cx="2514599" cy="336388"/>
            </a:xfrm>
            <a:prstGeom prst="rect">
              <a:avLst/>
            </a:prstGeom>
            <a:solidFill>
              <a:schemeClr val="accent3"/>
            </a:solidFill>
            <a:ln w="9525">
              <a:solidFill>
                <a:srgbClr val="B2D5E6"/>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91440" rIns="91440" bIns="91440" numCol="1" anchor="b" anchorCtr="0" compatLnSpc="1">
              <a:prstTxWarp prst="textNoShape">
                <a:avLst/>
              </a:prstTxWarp>
              <a:noAutofit/>
            </a:bodyPr>
            <a:lstStyle>
              <a:lvl1pPr marL="0" lvl="0" indent="0" defTabSz="877350" eaLnBrk="1" hangingPunct="1">
                <a:buClr>
                  <a:schemeClr val="tx2"/>
                </a:buClr>
                <a:defRPr lang="en-US" baseline="0" noProof="0" smtClean="0">
                  <a:latin typeface="+mn-lt"/>
                </a:defRPr>
              </a:lvl1pPr>
              <a:lvl2pPr marL="193634" lvl="1" indent="-192047" defTabSz="877350" eaLnBrk="1" hangingPunct="1">
                <a:buClr>
                  <a:schemeClr val="accent4"/>
                </a:buClr>
                <a:buSzPct val="125000"/>
                <a:buFont typeface="Arial" charset="0"/>
                <a:buChar char="▪"/>
                <a:defRPr lang="en-US" baseline="0" noProof="0" smtClean="0">
                  <a:latin typeface="+mn-lt"/>
                </a:defRPr>
              </a:lvl2pPr>
              <a:lvl3pPr marL="457102" lvl="2" indent="-261882" defTabSz="877350" eaLnBrk="1" hangingPunct="1">
                <a:buClr>
                  <a:schemeClr val="accent4"/>
                </a:buClr>
                <a:buSzPct val="120000"/>
                <a:buFont typeface="Arial" charset="0"/>
                <a:buChar char="–"/>
                <a:defRPr lang="en-US" baseline="0" noProof="0" smtClean="0">
                  <a:latin typeface="+mn-lt"/>
                </a:defRPr>
              </a:lvl3pPr>
              <a:lvl4pPr marL="614233" lvl="3" indent="-155542" defTabSz="877350" eaLnBrk="1" hangingPunct="1">
                <a:buClr>
                  <a:schemeClr val="accent4"/>
                </a:buClr>
                <a:buSzPct val="120000"/>
                <a:buFont typeface="Arial" charset="0"/>
                <a:buChar char="▫"/>
                <a:defRPr lang="en-US" baseline="0" noProof="0" smtClean="0">
                  <a:latin typeface="+mn-lt"/>
                </a:defRPr>
              </a:lvl4pPr>
              <a:lvl5pPr marL="749648" lvl="4" indent="-130148" defTabSz="877350" eaLnBrk="1" hangingPunct="1">
                <a:buClr>
                  <a:schemeClr val="accent4"/>
                </a:buClr>
                <a:buSzPct val="89000"/>
                <a:buFont typeface="Arial" charset="0"/>
                <a:buChar char="-"/>
                <a:defRPr lang="en-US" baseline="0" noProof="0" dirty="0" smtClean="0">
                  <a:latin typeface="+mn-lt"/>
                </a:defRPr>
              </a:lvl5pPr>
              <a:lvl6pPr marL="734734" indent="-127559" defTabSz="895160" fontAlgn="base">
                <a:spcBef>
                  <a:spcPct val="0"/>
                </a:spcBef>
                <a:spcAft>
                  <a:spcPct val="0"/>
                </a:spcAft>
                <a:buClr>
                  <a:schemeClr val="accent4"/>
                </a:buClr>
                <a:buSzPct val="89000"/>
                <a:buFont typeface="Arial" charset="0"/>
                <a:buChar char="-"/>
                <a:defRPr baseline="0">
                  <a:latin typeface="+mn-lt"/>
                </a:defRPr>
              </a:lvl6pPr>
              <a:lvl7pPr marL="734734" indent="-127559" defTabSz="895160" fontAlgn="base">
                <a:spcBef>
                  <a:spcPct val="0"/>
                </a:spcBef>
                <a:spcAft>
                  <a:spcPct val="0"/>
                </a:spcAft>
                <a:buClr>
                  <a:schemeClr val="accent4"/>
                </a:buClr>
                <a:buSzPct val="89000"/>
                <a:buFont typeface="Arial" charset="0"/>
                <a:buChar char="-"/>
                <a:defRPr baseline="0">
                  <a:latin typeface="+mn-lt"/>
                </a:defRPr>
              </a:lvl7pPr>
              <a:lvl8pPr marL="734734" indent="-127559" defTabSz="895160" fontAlgn="base">
                <a:spcBef>
                  <a:spcPct val="0"/>
                </a:spcBef>
                <a:spcAft>
                  <a:spcPct val="0"/>
                </a:spcAft>
                <a:buClr>
                  <a:schemeClr val="accent4"/>
                </a:buClr>
                <a:buSzPct val="89000"/>
                <a:buFont typeface="Arial" charset="0"/>
                <a:buChar char="-"/>
                <a:defRPr baseline="0">
                  <a:latin typeface="+mn-lt"/>
                </a:defRPr>
              </a:lvl8pPr>
              <a:lvl9pPr marL="734734" indent="-127559" defTabSz="895160" fontAlgn="base">
                <a:spcBef>
                  <a:spcPct val="0"/>
                </a:spcBef>
                <a:spcAft>
                  <a:spcPct val="0"/>
                </a:spcAft>
                <a:buClr>
                  <a:schemeClr val="accent4"/>
                </a:buClr>
                <a:buSzPct val="89000"/>
                <a:buFont typeface="Arial" charset="0"/>
                <a:buChar char="-"/>
                <a:defRPr baseline="0">
                  <a:latin typeface="+mn-lt"/>
                </a:defRPr>
              </a:lvl9pPr>
            </a:lstStyle>
            <a:p>
              <a:r>
                <a:rPr lang="en-US" b="1" dirty="0" smtClean="0">
                  <a:solidFill>
                    <a:srgbClr val="FFFFFF"/>
                  </a:solidFill>
                </a:rPr>
                <a:t>Straw man Open SUNY vision</a:t>
              </a:r>
              <a:endParaRPr lang="en-US" b="1" dirty="0">
                <a:solidFill>
                  <a:srgbClr val="FFFFFF"/>
                </a:solidFill>
              </a:endParaRPr>
            </a:p>
          </p:txBody>
        </p:sp>
        <p:grpSp>
          <p:nvGrpSpPr>
            <p:cNvPr id="17" name="Group 16"/>
            <p:cNvGrpSpPr/>
            <p:nvPr/>
          </p:nvGrpSpPr>
          <p:grpSpPr>
            <a:xfrm>
              <a:off x="91941" y="648986"/>
              <a:ext cx="2514600" cy="120151"/>
              <a:chOff x="122764" y="599991"/>
              <a:chExt cx="2514600" cy="120151"/>
            </a:xfrm>
          </p:grpSpPr>
          <p:sp>
            <p:nvSpPr>
              <p:cNvPr id="18" name="Rectangle 17"/>
              <p:cNvSpPr>
                <a:spLocks/>
              </p:cNvSpPr>
              <p:nvPr/>
            </p:nvSpPr>
            <p:spPr bwMode="gray">
              <a:xfrm flipV="1">
                <a:off x="122764" y="674139"/>
                <a:ext cx="2421810" cy="46003"/>
              </a:xfrm>
              <a:prstGeom prst="rect">
                <a:avLst/>
              </a:prstGeom>
              <a:solidFill>
                <a:schemeClr val="accent3"/>
              </a:solidFill>
              <a:ln w="19050">
                <a:noFill/>
                <a:miter lim="800000"/>
                <a:headEnd/>
                <a:tailEnd/>
              </a:ln>
              <a:effectLst/>
              <a:extLst/>
            </p:spPr>
            <p:txBody>
              <a:bodyPr wrap="none" anchor="ctr">
                <a:noAutofit/>
              </a:bodyPr>
              <a:lstStyle/>
              <a:p>
                <a:endParaRPr lang="en-US" dirty="0"/>
              </a:p>
            </p:txBody>
          </p:sp>
          <p:sp>
            <p:nvSpPr>
              <p:cNvPr id="19" name="Right Triangle 18"/>
              <p:cNvSpPr>
                <a:spLocks/>
              </p:cNvSpPr>
              <p:nvPr/>
            </p:nvSpPr>
            <p:spPr bwMode="gray">
              <a:xfrm>
                <a:off x="2474120" y="599991"/>
                <a:ext cx="163244" cy="120151"/>
              </a:xfrm>
              <a:prstGeom prst="rtTriangle">
                <a:avLst/>
              </a:prstGeom>
              <a:solidFill>
                <a:schemeClr val="accent3"/>
              </a:solidFill>
              <a:ln w="28575">
                <a:noFill/>
                <a:prstDash val="solid"/>
                <a:round/>
                <a:headEnd/>
                <a:tailEnd/>
              </a:ln>
              <a:effectLst/>
              <a:extLst/>
            </p:spPr>
            <p:txBody>
              <a:bodyPr rtlCol="0" anchor="ctr"/>
              <a:lstStyle/>
              <a:p>
                <a:pPr algn="ctr"/>
                <a:endParaRPr lang="en-US" dirty="0"/>
              </a:p>
            </p:txBody>
          </p:sp>
        </p:grpSp>
      </p:grpSp>
      <p:sp>
        <p:nvSpPr>
          <p:cNvPr id="30" name="TextBox 73"/>
          <p:cNvSpPr txBox="1"/>
          <p:nvPr>
            <p:custDataLst>
              <p:tags r:id="rId2"/>
            </p:custDataLst>
          </p:nvPr>
        </p:nvSpPr>
        <p:spPr>
          <a:xfrm>
            <a:off x="1294020" y="2138384"/>
            <a:ext cx="5688527" cy="3200877"/>
          </a:xfrm>
          <a:prstGeom prst="rect">
            <a:avLst/>
          </a:prstGeom>
          <a:noFill/>
          <a:ln w="19050">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lvl="1" indent="0">
              <a:spcBef>
                <a:spcPts val="200"/>
              </a:spcBef>
              <a:buNone/>
            </a:pPr>
            <a:r>
              <a:rPr lang="en-US" sz="1800" b="1" dirty="0" smtClean="0"/>
              <a:t>Open SUNY</a:t>
            </a:r>
            <a:r>
              <a:rPr lang="en-US" sz="1800" dirty="0" smtClean="0"/>
              <a:t> provides the nation’s leading online-enabled higher education learning experience. Open SUNY will draw on the </a:t>
            </a:r>
            <a:r>
              <a:rPr lang="en-US" sz="1800" i="1" dirty="0" smtClean="0"/>
              <a:t>Power of SUNY </a:t>
            </a:r>
            <a:r>
              <a:rPr lang="en-US" sz="1800" dirty="0" smtClean="0"/>
              <a:t>and support faculty and campuses in:</a:t>
            </a:r>
            <a:endParaRPr lang="en-US" sz="800" dirty="0" smtClean="0"/>
          </a:p>
          <a:p>
            <a:pPr lvl="1">
              <a:spcBef>
                <a:spcPts val="600"/>
              </a:spcBef>
            </a:pPr>
            <a:endParaRPr lang="en-US" sz="800" dirty="0" smtClean="0"/>
          </a:p>
          <a:p>
            <a:pPr lvl="1">
              <a:spcBef>
                <a:spcPts val="600"/>
              </a:spcBef>
            </a:pPr>
            <a:r>
              <a:rPr lang="en-US" sz="1800" dirty="0" smtClean="0"/>
              <a:t>Dramatically enhancing students</a:t>
            </a:r>
            <a:r>
              <a:rPr lang="en-US" sz="1800" dirty="0"/>
              <a:t>’ </a:t>
            </a:r>
            <a:r>
              <a:rPr lang="en-US" sz="1800" b="1" i="1" dirty="0"/>
              <a:t>access</a:t>
            </a:r>
            <a:r>
              <a:rPr lang="en-US" sz="1800" dirty="0"/>
              <a:t> to higher </a:t>
            </a:r>
            <a:r>
              <a:rPr lang="en-US" sz="1800" dirty="0" smtClean="0"/>
              <a:t>education</a:t>
            </a:r>
          </a:p>
          <a:p>
            <a:pPr lvl="1">
              <a:spcBef>
                <a:spcPts val="600"/>
              </a:spcBef>
            </a:pPr>
            <a:r>
              <a:rPr lang="en-US" sz="1800" dirty="0" smtClean="0"/>
              <a:t>Improving student </a:t>
            </a:r>
            <a:r>
              <a:rPr lang="en-US" sz="1800" b="1" i="1" dirty="0" smtClean="0"/>
              <a:t>completion </a:t>
            </a:r>
            <a:r>
              <a:rPr lang="en-US" sz="1800" dirty="0" smtClean="0"/>
              <a:t>rates</a:t>
            </a:r>
            <a:endParaRPr lang="en-US" sz="1800" dirty="0"/>
          </a:p>
          <a:p>
            <a:pPr lvl="1">
              <a:spcBef>
                <a:spcPts val="600"/>
              </a:spcBef>
            </a:pPr>
            <a:r>
              <a:rPr lang="en-US" sz="1800" dirty="0" smtClean="0"/>
              <a:t>Preparing students for </a:t>
            </a:r>
            <a:r>
              <a:rPr lang="en-US" sz="1800" b="1" i="1" dirty="0" smtClean="0"/>
              <a:t>success</a:t>
            </a:r>
            <a:r>
              <a:rPr lang="en-US" sz="1800" dirty="0" smtClean="0"/>
              <a:t> in their lives and careers, and contributing to the economic success of New York State and beyond</a:t>
            </a:r>
          </a:p>
        </p:txBody>
      </p:sp>
    </p:spTree>
    <p:extLst>
      <p:ext uri="{BB962C8B-B14F-4D97-AF65-F5344CB8AC3E}">
        <p14:creationId xmlns="" xmlns:p14="http://schemas.microsoft.com/office/powerpoint/2010/main" val="30679765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2" cstate="print">
            <a:lum/>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extLst>
              <p:ext uri="{D42A27DB-BD31-4B8C-83A1-F6EECF244321}">
                <p14:modId xmlns="" xmlns:p14="http://schemas.microsoft.com/office/powerpoint/2010/main" val="4154740192"/>
              </p:ext>
            </p:extLst>
          </p:nvPr>
        </p:nvGraphicFramePr>
        <p:xfrm>
          <a:off x="0" y="0"/>
          <a:ext cx="158750" cy="158750"/>
        </p:xfrm>
        <a:graphic>
          <a:graphicData uri="http://schemas.openxmlformats.org/presentationml/2006/ole">
            <p:oleObj spid="_x0000_s110616" name="think-cell Slide" r:id="rId23" imgW="360" imgH="360" progId="">
              <p:embed/>
            </p:oleObj>
          </a:graphicData>
        </a:graphic>
      </p:graphicFrame>
      <p:sp>
        <p:nvSpPr>
          <p:cNvPr id="2" name="Title 1"/>
          <p:cNvSpPr>
            <a:spLocks noGrp="1"/>
          </p:cNvSpPr>
          <p:nvPr>
            <p:ph type="title"/>
            <p:custDataLst>
              <p:tags r:id="rId2"/>
            </p:custDataLst>
          </p:nvPr>
        </p:nvSpPr>
        <p:spPr>
          <a:xfrm>
            <a:off x="4267200" y="163386"/>
            <a:ext cx="4307628" cy="984885"/>
          </a:xfr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r>
              <a:rPr lang="en-CA" sz="1600" dirty="0" smtClean="0">
                <a:solidFill>
                  <a:schemeClr val="bg1"/>
                </a:solidFill>
              </a:rPr>
              <a:t>Open SUNY is in an intensive period of design that has involved gathering ideas, opportunities and questions from across the system</a:t>
            </a:r>
            <a:endParaRPr lang="en-CA" sz="1600" dirty="0">
              <a:solidFill>
                <a:schemeClr val="bg1"/>
              </a:solidFill>
            </a:endParaRPr>
          </a:p>
        </p:txBody>
      </p:sp>
      <p:grpSp>
        <p:nvGrpSpPr>
          <p:cNvPr id="28" name="Group 27"/>
          <p:cNvGrpSpPr/>
          <p:nvPr/>
        </p:nvGrpSpPr>
        <p:grpSpPr>
          <a:xfrm>
            <a:off x="338301" y="1388219"/>
            <a:ext cx="2201375" cy="3401168"/>
            <a:chOff x="-507411" y="1964399"/>
            <a:chExt cx="2575791" cy="2667126"/>
          </a:xfrm>
        </p:grpSpPr>
        <p:sp>
          <p:nvSpPr>
            <p:cNvPr id="9" name="Freeform 8"/>
            <p:cNvSpPr/>
            <p:nvPr>
              <p:custDataLst>
                <p:tags r:id="rId18"/>
              </p:custDataLst>
            </p:nvPr>
          </p:nvSpPr>
          <p:spPr>
            <a:xfrm>
              <a:off x="-507411" y="1964399"/>
              <a:ext cx="2575791" cy="2667126"/>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436073" y="0"/>
                  </a:lnTo>
                  <a:lnTo>
                    <a:pt x="1828800" y="457200"/>
                  </a:lnTo>
                  <a:lnTo>
                    <a:pt x="1436073" y="914400"/>
                  </a:lnTo>
                  <a:lnTo>
                    <a:pt x="0" y="914400"/>
                  </a:lnTo>
                  <a:lnTo>
                    <a:pt x="0" y="457200"/>
                  </a:lnTo>
                  <a:close/>
                </a:path>
              </a:pathLst>
            </a:cu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35" name="Rectangle 4"/>
            <p:cNvSpPr txBox="1">
              <a:spLocks/>
            </p:cNvSpPr>
            <p:nvPr>
              <p:custDataLst>
                <p:tags r:id="rId19"/>
              </p:custDataLst>
            </p:nvPr>
          </p:nvSpPr>
          <p:spPr>
            <a:xfrm>
              <a:off x="-393846" y="2035689"/>
              <a:ext cx="1365249" cy="246221"/>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r>
                <a:rPr lang="en-US" b="1" dirty="0" smtClean="0"/>
                <a:t>2009 + </a:t>
              </a:r>
            </a:p>
          </p:txBody>
        </p:sp>
      </p:grpSp>
      <p:sp>
        <p:nvSpPr>
          <p:cNvPr id="45" name="Rectangle 10"/>
          <p:cNvSpPr txBox="1"/>
          <p:nvPr>
            <p:custDataLst>
              <p:tags r:id="rId3"/>
            </p:custDataLst>
          </p:nvPr>
        </p:nvSpPr>
        <p:spPr>
          <a:xfrm>
            <a:off x="2549055" y="1589179"/>
            <a:ext cx="723710" cy="2491899"/>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endParaRPr lang="en-US" b="1" dirty="0"/>
          </a:p>
        </p:txBody>
      </p:sp>
      <p:sp>
        <p:nvSpPr>
          <p:cNvPr id="38" name="Freeform 37"/>
          <p:cNvSpPr/>
          <p:nvPr>
            <p:custDataLst>
              <p:tags r:id="rId4"/>
            </p:custDataLst>
          </p:nvPr>
        </p:nvSpPr>
        <p:spPr>
          <a:xfrm>
            <a:off x="1816319" y="1388219"/>
            <a:ext cx="3009067" cy="3401168"/>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435691 w 1828800"/>
              <a:gd name="connsiteY5" fmla="*/ 457200 h 914400"/>
              <a:gd name="connsiteX0" fmla="*/ 0 w 1828800"/>
              <a:gd name="connsiteY0" fmla="*/ 0 h 914400"/>
              <a:gd name="connsiteX1" fmla="*/ 1393109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435691 w 1828800"/>
              <a:gd name="connsiteY5" fmla="*/ 457200 h 914400"/>
              <a:gd name="connsiteX0" fmla="*/ 0 w 1828800"/>
              <a:gd name="connsiteY0" fmla="*/ 0 h 914400"/>
              <a:gd name="connsiteX1" fmla="*/ 1393109 w 1828800"/>
              <a:gd name="connsiteY1" fmla="*/ 0 h 914400"/>
              <a:gd name="connsiteX2" fmla="*/ 1828800 w 1828800"/>
              <a:gd name="connsiteY2" fmla="*/ 457200 h 914400"/>
              <a:gd name="connsiteX3" fmla="*/ 1393109 w 1828800"/>
              <a:gd name="connsiteY3" fmla="*/ 914400 h 914400"/>
              <a:gd name="connsiteX4" fmla="*/ 0 w 1828800"/>
              <a:gd name="connsiteY4" fmla="*/ 914400 h 914400"/>
              <a:gd name="connsiteX5" fmla="*/ 435691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393109" y="0"/>
                </a:lnTo>
                <a:lnTo>
                  <a:pt x="1828800" y="457200"/>
                </a:lnTo>
                <a:lnTo>
                  <a:pt x="1393109" y="914400"/>
                </a:lnTo>
                <a:lnTo>
                  <a:pt x="0" y="914400"/>
                </a:lnTo>
                <a:lnTo>
                  <a:pt x="435691" y="457200"/>
                </a:lnTo>
                <a:close/>
              </a:path>
            </a:pathLst>
          </a:cu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36" name="Freeform 35"/>
          <p:cNvSpPr/>
          <p:nvPr>
            <p:custDataLst>
              <p:tags r:id="rId5"/>
            </p:custDataLst>
          </p:nvPr>
        </p:nvSpPr>
        <p:spPr>
          <a:xfrm>
            <a:off x="5968228" y="1388219"/>
            <a:ext cx="2702958" cy="3401168"/>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435691 w 1828800"/>
              <a:gd name="connsiteY5" fmla="*/ 457200 h 914400"/>
              <a:gd name="connsiteX0" fmla="*/ 0 w 1828800"/>
              <a:gd name="connsiteY0" fmla="*/ 0 h 914400"/>
              <a:gd name="connsiteX1" fmla="*/ 1393109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435691 w 1828800"/>
              <a:gd name="connsiteY5" fmla="*/ 457200 h 914400"/>
              <a:gd name="connsiteX0" fmla="*/ 0 w 1828800"/>
              <a:gd name="connsiteY0" fmla="*/ 0 h 914400"/>
              <a:gd name="connsiteX1" fmla="*/ 1393109 w 1828800"/>
              <a:gd name="connsiteY1" fmla="*/ 0 h 914400"/>
              <a:gd name="connsiteX2" fmla="*/ 1828800 w 1828800"/>
              <a:gd name="connsiteY2" fmla="*/ 457200 h 914400"/>
              <a:gd name="connsiteX3" fmla="*/ 1393109 w 1828800"/>
              <a:gd name="connsiteY3" fmla="*/ 914400 h 914400"/>
              <a:gd name="connsiteX4" fmla="*/ 0 w 1828800"/>
              <a:gd name="connsiteY4" fmla="*/ 914400 h 914400"/>
              <a:gd name="connsiteX5" fmla="*/ 435691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393109" y="0"/>
                </a:lnTo>
                <a:lnTo>
                  <a:pt x="1828800" y="457200"/>
                </a:lnTo>
                <a:lnTo>
                  <a:pt x="1393109" y="914400"/>
                </a:lnTo>
                <a:lnTo>
                  <a:pt x="0" y="914400"/>
                </a:lnTo>
                <a:lnTo>
                  <a:pt x="435691"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41" name="Freeform 40"/>
          <p:cNvSpPr/>
          <p:nvPr>
            <p:custDataLst>
              <p:tags r:id="rId6"/>
            </p:custDataLst>
          </p:nvPr>
        </p:nvSpPr>
        <p:spPr>
          <a:xfrm>
            <a:off x="4099765" y="1388219"/>
            <a:ext cx="2575958" cy="3401168"/>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44435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384450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384450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392727 w 1828800"/>
              <a:gd name="connsiteY5" fmla="*/ 457200 h 914400"/>
              <a:gd name="connsiteX0" fmla="*/ 0 w 1828800"/>
              <a:gd name="connsiteY0" fmla="*/ 0 h 914400"/>
              <a:gd name="connsiteX1" fmla="*/ 1436073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435691 w 1828800"/>
              <a:gd name="connsiteY5" fmla="*/ 457200 h 914400"/>
              <a:gd name="connsiteX0" fmla="*/ 0 w 1828800"/>
              <a:gd name="connsiteY0" fmla="*/ 0 h 914400"/>
              <a:gd name="connsiteX1" fmla="*/ 1393109 w 1828800"/>
              <a:gd name="connsiteY1" fmla="*/ 0 h 914400"/>
              <a:gd name="connsiteX2" fmla="*/ 1828800 w 1828800"/>
              <a:gd name="connsiteY2" fmla="*/ 457200 h 914400"/>
              <a:gd name="connsiteX3" fmla="*/ 1436073 w 1828800"/>
              <a:gd name="connsiteY3" fmla="*/ 914400 h 914400"/>
              <a:gd name="connsiteX4" fmla="*/ 0 w 1828800"/>
              <a:gd name="connsiteY4" fmla="*/ 914400 h 914400"/>
              <a:gd name="connsiteX5" fmla="*/ 435691 w 1828800"/>
              <a:gd name="connsiteY5" fmla="*/ 457200 h 914400"/>
              <a:gd name="connsiteX0" fmla="*/ 0 w 1828800"/>
              <a:gd name="connsiteY0" fmla="*/ 0 h 914400"/>
              <a:gd name="connsiteX1" fmla="*/ 1393109 w 1828800"/>
              <a:gd name="connsiteY1" fmla="*/ 0 h 914400"/>
              <a:gd name="connsiteX2" fmla="*/ 1828800 w 1828800"/>
              <a:gd name="connsiteY2" fmla="*/ 457200 h 914400"/>
              <a:gd name="connsiteX3" fmla="*/ 1393109 w 1828800"/>
              <a:gd name="connsiteY3" fmla="*/ 914400 h 914400"/>
              <a:gd name="connsiteX4" fmla="*/ 0 w 1828800"/>
              <a:gd name="connsiteY4" fmla="*/ 914400 h 914400"/>
              <a:gd name="connsiteX5" fmla="*/ 435691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393109" y="0"/>
                </a:lnTo>
                <a:lnTo>
                  <a:pt x="1828800" y="457200"/>
                </a:lnTo>
                <a:lnTo>
                  <a:pt x="1393109" y="914400"/>
                </a:lnTo>
                <a:lnTo>
                  <a:pt x="0" y="914400"/>
                </a:lnTo>
                <a:lnTo>
                  <a:pt x="435691"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31" name="Rectangle 4"/>
          <p:cNvSpPr txBox="1">
            <a:spLocks/>
          </p:cNvSpPr>
          <p:nvPr>
            <p:custDataLst>
              <p:tags r:id="rId7"/>
            </p:custDataLst>
          </p:nvPr>
        </p:nvSpPr>
        <p:spPr>
          <a:xfrm>
            <a:off x="2528112" y="1479128"/>
            <a:ext cx="1738920" cy="448525"/>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pPr>
              <a:buClr>
                <a:schemeClr val="bg1"/>
              </a:buClr>
            </a:pPr>
            <a:r>
              <a:rPr lang="en-US" b="1" dirty="0" smtClean="0">
                <a:solidFill>
                  <a:srgbClr val="FFFFFF"/>
                </a:solidFill>
              </a:rPr>
              <a:t>Aug 2013 –  </a:t>
            </a:r>
            <a:br>
              <a:rPr lang="en-US" b="1" dirty="0" smtClean="0">
                <a:solidFill>
                  <a:srgbClr val="FFFFFF"/>
                </a:solidFill>
              </a:rPr>
            </a:br>
            <a:r>
              <a:rPr lang="en-US" b="1" dirty="0" smtClean="0">
                <a:solidFill>
                  <a:srgbClr val="FFFFFF"/>
                </a:solidFill>
              </a:rPr>
              <a:t>Dec 2013</a:t>
            </a:r>
          </a:p>
        </p:txBody>
      </p:sp>
      <p:sp>
        <p:nvSpPr>
          <p:cNvPr id="51" name="Rectangle 4"/>
          <p:cNvSpPr txBox="1">
            <a:spLocks/>
          </p:cNvSpPr>
          <p:nvPr>
            <p:custDataLst>
              <p:tags r:id="rId8"/>
            </p:custDataLst>
          </p:nvPr>
        </p:nvSpPr>
        <p:spPr>
          <a:xfrm>
            <a:off x="2528112" y="2257294"/>
            <a:ext cx="1918676" cy="2296253"/>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pPr>
              <a:spcBef>
                <a:spcPts val="1200"/>
              </a:spcBef>
              <a:buClr>
                <a:schemeClr val="bg1"/>
              </a:buClr>
            </a:pPr>
            <a:r>
              <a:rPr lang="en-US" b="1" dirty="0" smtClean="0">
                <a:solidFill>
                  <a:srgbClr val="FFFFFF"/>
                </a:solidFill>
              </a:rPr>
              <a:t>Refine and design</a:t>
            </a:r>
          </a:p>
          <a:p>
            <a:pPr marL="285750" indent="-285750">
              <a:spcBef>
                <a:spcPts val="1200"/>
              </a:spcBef>
              <a:buClr>
                <a:schemeClr val="bg1"/>
              </a:buClr>
              <a:buFont typeface="Arial"/>
              <a:buChar char="•"/>
            </a:pPr>
            <a:r>
              <a:rPr lang="en-US" dirty="0" smtClean="0">
                <a:solidFill>
                  <a:srgbClr val="FFFFFF"/>
                </a:solidFill>
              </a:rPr>
              <a:t>Refine vision</a:t>
            </a:r>
          </a:p>
          <a:p>
            <a:pPr marL="285750" indent="-285750">
              <a:spcBef>
                <a:spcPts val="1200"/>
              </a:spcBef>
              <a:buClr>
                <a:schemeClr val="bg1"/>
              </a:buClr>
              <a:buFont typeface="Arial"/>
              <a:buChar char="•"/>
            </a:pPr>
            <a:r>
              <a:rPr lang="en-US" dirty="0">
                <a:solidFill>
                  <a:srgbClr val="FFFFFF"/>
                </a:solidFill>
              </a:rPr>
              <a:t>B</a:t>
            </a:r>
            <a:r>
              <a:rPr lang="en-US" dirty="0" smtClean="0">
                <a:solidFill>
                  <a:srgbClr val="FFFFFF"/>
                </a:solidFill>
              </a:rPr>
              <a:t>uild business case</a:t>
            </a:r>
          </a:p>
          <a:p>
            <a:pPr marL="285750" indent="-285750">
              <a:spcBef>
                <a:spcPts val="1200"/>
              </a:spcBef>
              <a:buClr>
                <a:schemeClr val="bg1"/>
              </a:buClr>
              <a:buFont typeface="Arial"/>
              <a:buChar char="•"/>
            </a:pPr>
            <a:r>
              <a:rPr lang="en-US" dirty="0">
                <a:solidFill>
                  <a:srgbClr val="FFFFFF"/>
                </a:solidFill>
              </a:rPr>
              <a:t>D</a:t>
            </a:r>
            <a:r>
              <a:rPr lang="en-US" dirty="0" smtClean="0">
                <a:solidFill>
                  <a:srgbClr val="FFFFFF"/>
                </a:solidFill>
              </a:rPr>
              <a:t>esign initiatives</a:t>
            </a:r>
          </a:p>
          <a:p>
            <a:pPr marL="285750" indent="-285750">
              <a:spcBef>
                <a:spcPts val="1200"/>
              </a:spcBef>
              <a:buClr>
                <a:schemeClr val="bg1"/>
              </a:buClr>
              <a:buFont typeface="Arial"/>
              <a:buChar char="•"/>
            </a:pPr>
            <a:r>
              <a:rPr lang="en-US" dirty="0" smtClean="0">
                <a:solidFill>
                  <a:srgbClr val="FFFFFF"/>
                </a:solidFill>
              </a:rPr>
              <a:t>Develop the launch plan</a:t>
            </a:r>
          </a:p>
        </p:txBody>
      </p:sp>
      <p:sp>
        <p:nvSpPr>
          <p:cNvPr id="33" name="Rectangle 4"/>
          <p:cNvSpPr txBox="1">
            <a:spLocks/>
          </p:cNvSpPr>
          <p:nvPr>
            <p:custDataLst>
              <p:tags r:id="rId9"/>
            </p:custDataLst>
          </p:nvPr>
        </p:nvSpPr>
        <p:spPr>
          <a:xfrm>
            <a:off x="442815" y="2278469"/>
            <a:ext cx="1839065" cy="1569929"/>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pPr>
              <a:spcBef>
                <a:spcPts val="1200"/>
              </a:spcBef>
            </a:pPr>
            <a:r>
              <a:rPr lang="en-US" b="1" dirty="0" smtClean="0"/>
              <a:t>Prepare and frame</a:t>
            </a:r>
          </a:p>
          <a:p>
            <a:pPr marL="285750" indent="-285750">
              <a:spcBef>
                <a:spcPts val="1200"/>
              </a:spcBef>
              <a:buFont typeface="Arial"/>
              <a:buChar char="•"/>
            </a:pPr>
            <a:r>
              <a:rPr lang="en-US" dirty="0" smtClean="0"/>
              <a:t>Framing Open SUNY</a:t>
            </a:r>
          </a:p>
          <a:p>
            <a:pPr marL="285750" indent="-285750">
              <a:spcBef>
                <a:spcPts val="1200"/>
              </a:spcBef>
              <a:buFont typeface="Arial"/>
              <a:buChar char="•"/>
            </a:pPr>
            <a:r>
              <a:rPr lang="en-US" dirty="0"/>
              <a:t>D</a:t>
            </a:r>
            <a:r>
              <a:rPr lang="en-US" dirty="0" smtClean="0"/>
              <a:t>eveloping initial proposals</a:t>
            </a:r>
          </a:p>
          <a:p>
            <a:pPr marL="285750" indent="-285750">
              <a:spcBef>
                <a:spcPts val="1200"/>
              </a:spcBef>
              <a:buFont typeface="Arial"/>
              <a:buChar char="•"/>
            </a:pPr>
            <a:r>
              <a:rPr lang="en-US" dirty="0" smtClean="0"/>
              <a:t>Building on a rich history</a:t>
            </a:r>
          </a:p>
        </p:txBody>
      </p:sp>
      <p:sp>
        <p:nvSpPr>
          <p:cNvPr id="34" name="Rectangle 4"/>
          <p:cNvSpPr txBox="1">
            <a:spLocks/>
          </p:cNvSpPr>
          <p:nvPr>
            <p:custDataLst>
              <p:tags r:id="rId10"/>
            </p:custDataLst>
          </p:nvPr>
        </p:nvSpPr>
        <p:spPr>
          <a:xfrm>
            <a:off x="4744609" y="1479129"/>
            <a:ext cx="1187341" cy="262464"/>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r>
              <a:rPr lang="en-US" b="1" dirty="0" smtClean="0"/>
              <a:t>Jan 2014 – Aug 2014</a:t>
            </a:r>
          </a:p>
        </p:txBody>
      </p:sp>
      <p:sp>
        <p:nvSpPr>
          <p:cNvPr id="37" name="Rectangle 4"/>
          <p:cNvSpPr txBox="1">
            <a:spLocks/>
          </p:cNvSpPr>
          <p:nvPr>
            <p:custDataLst>
              <p:tags r:id="rId11"/>
            </p:custDataLst>
          </p:nvPr>
        </p:nvSpPr>
        <p:spPr>
          <a:xfrm>
            <a:off x="6744556" y="1479128"/>
            <a:ext cx="1182854" cy="316889"/>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r>
              <a:rPr lang="en-US" b="1" dirty="0" smtClean="0"/>
              <a:t>Sep 2014 – Jul  2015</a:t>
            </a:r>
          </a:p>
        </p:txBody>
      </p:sp>
      <p:sp>
        <p:nvSpPr>
          <p:cNvPr id="53" name="Rectangle 4"/>
          <p:cNvSpPr txBox="1">
            <a:spLocks/>
          </p:cNvSpPr>
          <p:nvPr>
            <p:custDataLst>
              <p:tags r:id="rId12"/>
            </p:custDataLst>
          </p:nvPr>
        </p:nvSpPr>
        <p:spPr>
          <a:xfrm>
            <a:off x="3813094" y="1624263"/>
            <a:ext cx="1679800" cy="313985"/>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endParaRPr lang="en-US" b="1" dirty="0" smtClean="0">
              <a:solidFill>
                <a:schemeClr val="accent4"/>
              </a:solidFill>
            </a:endParaRPr>
          </a:p>
        </p:txBody>
      </p:sp>
      <p:sp>
        <p:nvSpPr>
          <p:cNvPr id="52" name="Rectangle 4"/>
          <p:cNvSpPr txBox="1">
            <a:spLocks/>
          </p:cNvSpPr>
          <p:nvPr>
            <p:custDataLst>
              <p:tags r:id="rId13"/>
            </p:custDataLst>
          </p:nvPr>
        </p:nvSpPr>
        <p:spPr>
          <a:xfrm>
            <a:off x="4749272" y="2257290"/>
            <a:ext cx="1857356" cy="1569929"/>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pPr>
              <a:spcBef>
                <a:spcPts val="1200"/>
              </a:spcBef>
            </a:pPr>
            <a:r>
              <a:rPr lang="en-US" b="1" dirty="0" smtClean="0"/>
              <a:t>Launch</a:t>
            </a:r>
          </a:p>
          <a:p>
            <a:pPr marL="285750" indent="-285750">
              <a:spcBef>
                <a:spcPts val="1200"/>
              </a:spcBef>
              <a:buClr>
                <a:schemeClr val="tx1"/>
              </a:buClr>
              <a:buFont typeface="Arial"/>
              <a:buChar char="•"/>
            </a:pPr>
            <a:r>
              <a:rPr lang="en-US" dirty="0" smtClean="0"/>
              <a:t>Supports for limited </a:t>
            </a:r>
            <a:r>
              <a:rPr lang="en-US" dirty="0"/>
              <a:t>#</a:t>
            </a:r>
            <a:r>
              <a:rPr lang="en-US" dirty="0" smtClean="0"/>
              <a:t> of programs</a:t>
            </a:r>
          </a:p>
          <a:p>
            <a:pPr marL="285750" indent="-285750">
              <a:spcBef>
                <a:spcPts val="1200"/>
              </a:spcBef>
              <a:buClr>
                <a:schemeClr val="tx1"/>
              </a:buClr>
              <a:buFont typeface="Arial"/>
              <a:buChar char="•"/>
            </a:pPr>
            <a:r>
              <a:rPr lang="en-US" dirty="0" smtClean="0"/>
              <a:t>Resolve major policy issues</a:t>
            </a:r>
          </a:p>
          <a:p>
            <a:pPr marL="285750" indent="-285750">
              <a:spcBef>
                <a:spcPts val="1200"/>
              </a:spcBef>
              <a:buClr>
                <a:schemeClr val="tx1"/>
              </a:buClr>
              <a:buFont typeface="Arial"/>
              <a:buChar char="•"/>
            </a:pPr>
            <a:r>
              <a:rPr lang="en-US" dirty="0" smtClean="0"/>
              <a:t>Prepare for expansion</a:t>
            </a:r>
          </a:p>
        </p:txBody>
      </p:sp>
      <p:sp>
        <p:nvSpPr>
          <p:cNvPr id="39" name="Rectangle 4"/>
          <p:cNvSpPr txBox="1">
            <a:spLocks/>
          </p:cNvSpPr>
          <p:nvPr>
            <p:custDataLst>
              <p:tags r:id="rId14"/>
            </p:custDataLst>
          </p:nvPr>
        </p:nvSpPr>
        <p:spPr>
          <a:xfrm>
            <a:off x="6744727" y="2257290"/>
            <a:ext cx="1382231" cy="1569929"/>
          </a:xfrm>
          <a:prstGeom prst="rect">
            <a:avLst/>
          </a:prstGeom>
          <a:noFill/>
          <a:ln>
            <a:noFill/>
          </a:ln>
          <a:effectLs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pPr>
              <a:spcBef>
                <a:spcPts val="1200"/>
              </a:spcBef>
            </a:pPr>
            <a:r>
              <a:rPr lang="en-US" b="1" dirty="0" smtClean="0"/>
              <a:t>Expand</a:t>
            </a:r>
          </a:p>
          <a:p>
            <a:pPr marL="285750" indent="-285750">
              <a:spcBef>
                <a:spcPts val="1200"/>
              </a:spcBef>
              <a:buFont typeface="Arial"/>
              <a:buChar char="•"/>
            </a:pPr>
            <a:r>
              <a:rPr lang="en-US" dirty="0" smtClean="0"/>
              <a:t>Add additional degree programs</a:t>
            </a:r>
          </a:p>
          <a:p>
            <a:pPr marL="285750" indent="-285750">
              <a:spcBef>
                <a:spcPts val="1200"/>
              </a:spcBef>
              <a:buFont typeface="Arial"/>
              <a:buChar char="•"/>
            </a:pPr>
            <a:r>
              <a:rPr lang="en-US" dirty="0" smtClean="0"/>
              <a:t>Expand set of supports</a:t>
            </a:r>
          </a:p>
          <a:p>
            <a:pPr marL="285750" indent="-285750">
              <a:spcBef>
                <a:spcPts val="1200"/>
              </a:spcBef>
              <a:buFont typeface="Arial"/>
              <a:buChar char="•"/>
            </a:pPr>
            <a:endParaRPr lang="en-US" dirty="0" smtClean="0"/>
          </a:p>
        </p:txBody>
      </p:sp>
      <p:sp>
        <p:nvSpPr>
          <p:cNvPr id="29" name="Rectangle 8"/>
          <p:cNvSpPr txBox="1">
            <a:spLocks/>
          </p:cNvSpPr>
          <p:nvPr>
            <p:custDataLst>
              <p:tags r:id="rId15"/>
            </p:custDataLst>
          </p:nvPr>
        </p:nvSpPr>
        <p:spPr>
          <a:xfrm>
            <a:off x="1179135" y="5097799"/>
            <a:ext cx="3791375" cy="1070356"/>
          </a:xfrm>
          <a:prstGeom prst="rect">
            <a:avLst/>
          </a:prstGeom>
          <a:solidFill>
            <a:srgbClr val="22749A"/>
          </a:solidFill>
          <a:ln w="28575" cmpd="sng">
            <a:solidFill>
              <a:schemeClr val="accent3"/>
            </a:solidFill>
            <a:miter lim="800000"/>
            <a:headEnd/>
            <a:tailEnd/>
          </a:ln>
          <a:effectLst/>
          <a:extLst/>
        </p:spPr>
        <p:txBody>
          <a:bodyPr vert="horz" wrap="square" lIns="91440" tIns="91440" rIns="91440" bIns="91440" numCol="1" anchor="ctr" anchorCtr="0" compatLnSpc="1">
            <a:prstTxWarp prst="textNoShape">
              <a:avLst/>
            </a:prstTxWarp>
            <a:noAutofit/>
          </a:bodyPr>
          <a:lstStyle>
            <a:lvl1pPr marL="0" lvl="0" indent="0" defTabSz="877350" eaLnBrk="1" hangingPunct="1">
              <a:buClr>
                <a:schemeClr val="tx2"/>
              </a:buClr>
              <a:defRPr lang="en-US" baseline="0" noProof="0" smtClean="0">
                <a:latin typeface="+mn-lt"/>
              </a:defRPr>
            </a:lvl1pPr>
            <a:lvl2pPr marL="193634" lvl="1" indent="-192047" defTabSz="877350" eaLnBrk="1" hangingPunct="1">
              <a:buClr>
                <a:schemeClr val="accent4"/>
              </a:buClr>
              <a:buSzPct val="125000"/>
              <a:buFont typeface="Arial" charset="0"/>
              <a:buChar char="▪"/>
              <a:defRPr lang="en-US" baseline="0" noProof="0" smtClean="0">
                <a:latin typeface="+mn-lt"/>
              </a:defRPr>
            </a:lvl2pPr>
            <a:lvl3pPr marL="457102" lvl="2" indent="-261882" defTabSz="877350" eaLnBrk="1" hangingPunct="1">
              <a:buClr>
                <a:schemeClr val="accent4"/>
              </a:buClr>
              <a:buSzPct val="120000"/>
              <a:buFont typeface="Arial" charset="0"/>
              <a:buChar char="–"/>
              <a:defRPr lang="en-US" baseline="0" noProof="0" smtClean="0">
                <a:latin typeface="+mn-lt"/>
              </a:defRPr>
            </a:lvl3pPr>
            <a:lvl4pPr marL="614233" lvl="3" indent="-155542" defTabSz="877350" eaLnBrk="1" hangingPunct="1">
              <a:buClr>
                <a:schemeClr val="accent4"/>
              </a:buClr>
              <a:buSzPct val="120000"/>
              <a:buFont typeface="Arial" charset="0"/>
              <a:buChar char="▫"/>
              <a:defRPr lang="en-US" baseline="0" noProof="0" smtClean="0">
                <a:latin typeface="+mn-lt"/>
              </a:defRPr>
            </a:lvl4pPr>
            <a:lvl5pPr marL="749648" lvl="4" indent="-130148" defTabSz="877350" eaLnBrk="1" hangingPunct="1">
              <a:buClr>
                <a:schemeClr val="accent4"/>
              </a:buClr>
              <a:buSzPct val="89000"/>
              <a:buFont typeface="Arial" charset="0"/>
              <a:buChar char="-"/>
              <a:defRPr lang="en-US" baseline="0" noProof="0" dirty="0" smtClean="0">
                <a:latin typeface="+mn-lt"/>
              </a:defRPr>
            </a:lvl5pPr>
            <a:lvl6pPr marL="734734" indent="-127559" defTabSz="895160" fontAlgn="base">
              <a:spcBef>
                <a:spcPct val="0"/>
              </a:spcBef>
              <a:spcAft>
                <a:spcPct val="0"/>
              </a:spcAft>
              <a:buClr>
                <a:schemeClr val="accent4"/>
              </a:buClr>
              <a:buSzPct val="89000"/>
              <a:buFont typeface="Arial" charset="0"/>
              <a:buChar char="-"/>
              <a:defRPr baseline="0">
                <a:latin typeface="+mn-lt"/>
              </a:defRPr>
            </a:lvl6pPr>
            <a:lvl7pPr marL="734734" indent="-127559" defTabSz="895160" fontAlgn="base">
              <a:spcBef>
                <a:spcPct val="0"/>
              </a:spcBef>
              <a:spcAft>
                <a:spcPct val="0"/>
              </a:spcAft>
              <a:buClr>
                <a:schemeClr val="accent4"/>
              </a:buClr>
              <a:buSzPct val="89000"/>
              <a:buFont typeface="Arial" charset="0"/>
              <a:buChar char="-"/>
              <a:defRPr baseline="0">
                <a:latin typeface="+mn-lt"/>
              </a:defRPr>
            </a:lvl7pPr>
            <a:lvl8pPr marL="734734" indent="-127559" defTabSz="895160" fontAlgn="base">
              <a:spcBef>
                <a:spcPct val="0"/>
              </a:spcBef>
              <a:spcAft>
                <a:spcPct val="0"/>
              </a:spcAft>
              <a:buClr>
                <a:schemeClr val="accent4"/>
              </a:buClr>
              <a:buSzPct val="89000"/>
              <a:buFont typeface="Arial" charset="0"/>
              <a:buChar char="-"/>
              <a:defRPr baseline="0">
                <a:latin typeface="+mn-lt"/>
              </a:defRPr>
            </a:lvl8pPr>
            <a:lvl9pPr marL="734734" indent="-127559" defTabSz="895160" fontAlgn="base">
              <a:spcBef>
                <a:spcPct val="0"/>
              </a:spcBef>
              <a:spcAft>
                <a:spcPct val="0"/>
              </a:spcAft>
              <a:buClr>
                <a:schemeClr val="accent4"/>
              </a:buClr>
              <a:buSzPct val="89000"/>
              <a:buFont typeface="Arial" charset="0"/>
              <a:buChar char="-"/>
              <a:defRPr baseline="0">
                <a:latin typeface="+mn-lt"/>
              </a:defRPr>
            </a:lvl9pPr>
          </a:lstStyle>
          <a:p>
            <a:r>
              <a:rPr lang="en-US" b="1" dirty="0" smtClean="0">
                <a:solidFill>
                  <a:srgbClr val="FFFFFF"/>
                </a:solidFill>
              </a:rPr>
              <a:t>1. Hear your thoughts / perspectives</a:t>
            </a:r>
            <a:endParaRPr lang="en-US" b="1" dirty="0">
              <a:solidFill>
                <a:srgbClr val="FFFFFF"/>
              </a:solidFill>
            </a:endParaRPr>
          </a:p>
          <a:p>
            <a:endParaRPr lang="en-US" b="1" dirty="0" smtClean="0">
              <a:solidFill>
                <a:srgbClr val="FFFFFF"/>
              </a:solidFill>
            </a:endParaRPr>
          </a:p>
          <a:p>
            <a:r>
              <a:rPr lang="en-US" b="1" dirty="0" smtClean="0">
                <a:solidFill>
                  <a:srgbClr val="FFFFFF"/>
                </a:solidFill>
              </a:rPr>
              <a:t>2. Conduct targeted research</a:t>
            </a:r>
            <a:endParaRPr lang="en-US" b="1" dirty="0">
              <a:solidFill>
                <a:srgbClr val="FFFFFF"/>
              </a:solidFill>
            </a:endParaRPr>
          </a:p>
        </p:txBody>
      </p:sp>
      <p:cxnSp>
        <p:nvCxnSpPr>
          <p:cNvPr id="30" name="Straight Connector 29"/>
          <p:cNvCxnSpPr/>
          <p:nvPr>
            <p:custDataLst>
              <p:tags r:id="rId16"/>
            </p:custDataLst>
          </p:nvPr>
        </p:nvCxnSpPr>
        <p:spPr>
          <a:xfrm>
            <a:off x="4081057" y="4785210"/>
            <a:ext cx="907597" cy="294447"/>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38" idx="4"/>
          </p:cNvCxnSpPr>
          <p:nvPr>
            <p:custDataLst>
              <p:tags r:id="rId17"/>
            </p:custDataLst>
          </p:nvPr>
        </p:nvCxnSpPr>
        <p:spPr>
          <a:xfrm flipH="1">
            <a:off x="1179137" y="4789387"/>
            <a:ext cx="637182" cy="308412"/>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2434061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54" cstate="print">
            <a:lum/>
          </a:blip>
          <a:srcRect/>
          <a:stretch>
            <a:fillRect/>
          </a:stretch>
        </a:blipFill>
        <a:effectLst/>
      </p:bgPr>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extLst>
              <p:ext uri="{D42A27DB-BD31-4B8C-83A1-F6EECF244321}">
                <p14:modId xmlns="" xmlns:p14="http://schemas.microsoft.com/office/powerpoint/2010/main" val="3540930731"/>
              </p:ext>
            </p:extLst>
          </p:nvPr>
        </p:nvGraphicFramePr>
        <p:xfrm>
          <a:off x="0" y="0"/>
          <a:ext cx="158750" cy="158750"/>
        </p:xfrm>
        <a:graphic>
          <a:graphicData uri="http://schemas.openxmlformats.org/presentationml/2006/ole">
            <p:oleObj spid="_x0000_s113676" name="think-cell Slide" r:id="rId55" imgW="360" imgH="360" progId="">
              <p:embed/>
            </p:oleObj>
          </a:graphicData>
        </a:graphic>
      </p:graphicFrame>
      <p:sp>
        <p:nvSpPr>
          <p:cNvPr id="2" name="Title 1"/>
          <p:cNvSpPr>
            <a:spLocks noGrp="1"/>
          </p:cNvSpPr>
          <p:nvPr>
            <p:ph type="title"/>
            <p:custDataLst>
              <p:tags r:id="rId2"/>
            </p:custDataLst>
          </p:nvPr>
        </p:nvSpPr>
        <p:spPr>
          <a:xfrm>
            <a:off x="4258962" y="178000"/>
            <a:ext cx="4299956" cy="942345"/>
          </a:xfrm>
        </p:spPr>
        <p:txBody>
          <a:bodyPr/>
          <a:lstStyle/>
          <a:p>
            <a:r>
              <a:rPr lang="en-US" dirty="0">
                <a:solidFill>
                  <a:schemeClr val="bg1"/>
                </a:solidFill>
              </a:rPr>
              <a:t>Based on our work and what we </a:t>
            </a:r>
            <a:r>
              <a:rPr lang="en-US" dirty="0" smtClean="0">
                <a:solidFill>
                  <a:schemeClr val="bg1"/>
                </a:solidFill>
              </a:rPr>
              <a:t>heard, </a:t>
            </a:r>
            <a:r>
              <a:rPr lang="en-US" dirty="0">
                <a:solidFill>
                  <a:schemeClr val="bg1"/>
                </a:solidFill>
              </a:rPr>
              <a:t>there is an emerging view on the key elements of Open SUNY </a:t>
            </a:r>
          </a:p>
        </p:txBody>
      </p:sp>
      <p:sp>
        <p:nvSpPr>
          <p:cNvPr id="59" name="Rectangle 8"/>
          <p:cNvSpPr txBox="1">
            <a:spLocks/>
          </p:cNvSpPr>
          <p:nvPr>
            <p:custDataLst>
              <p:tags r:id="rId3"/>
            </p:custDataLst>
          </p:nvPr>
        </p:nvSpPr>
        <p:spPr>
          <a:xfrm>
            <a:off x="0" y="1238829"/>
            <a:ext cx="8713600" cy="577239"/>
          </a:xfrm>
          <a:prstGeom prst="rect">
            <a:avLst/>
          </a:prstGeom>
          <a:noFill/>
          <a:ln w="47625" cmpd="sng">
            <a:solidFill>
              <a:schemeClr val="accent3"/>
            </a:solidFill>
            <a:miter lim="800000"/>
            <a:headEnd/>
            <a:tailEnd/>
          </a:ln>
          <a:effectLst/>
          <a:extLst/>
        </p:spPr>
        <p:txBody>
          <a:bodyPr vert="horz" wrap="square" lIns="91440" tIns="91440" rIns="91440" bIns="91440" numCol="1" anchor="b" anchorCtr="0" compatLnSpc="1">
            <a:prstTxWarp prst="textNoShape">
              <a:avLst/>
            </a:prstTxWarp>
            <a:noAutofit/>
          </a:bodyPr>
          <a:lstStyle>
            <a:lvl1pPr marL="0" lvl="0" indent="0" defTabSz="877350" eaLnBrk="1" hangingPunct="1">
              <a:buClr>
                <a:schemeClr val="tx2"/>
              </a:buClr>
              <a:defRPr lang="en-US" baseline="0" noProof="0" smtClean="0">
                <a:latin typeface="+mn-lt"/>
              </a:defRPr>
            </a:lvl1pPr>
            <a:lvl2pPr marL="193634" lvl="1" indent="-192047" defTabSz="877350" eaLnBrk="1" hangingPunct="1">
              <a:buClr>
                <a:schemeClr val="accent4"/>
              </a:buClr>
              <a:buSzPct val="125000"/>
              <a:buFont typeface="Arial" charset="0"/>
              <a:buChar char="▪"/>
              <a:defRPr lang="en-US" baseline="0" noProof="0" smtClean="0">
                <a:latin typeface="+mn-lt"/>
              </a:defRPr>
            </a:lvl2pPr>
            <a:lvl3pPr marL="457102" lvl="2" indent="-261882" defTabSz="877350" eaLnBrk="1" hangingPunct="1">
              <a:buClr>
                <a:schemeClr val="accent4"/>
              </a:buClr>
              <a:buSzPct val="120000"/>
              <a:buFont typeface="Arial" charset="0"/>
              <a:buChar char="–"/>
              <a:defRPr lang="en-US" baseline="0" noProof="0" smtClean="0">
                <a:latin typeface="+mn-lt"/>
              </a:defRPr>
            </a:lvl3pPr>
            <a:lvl4pPr marL="614233" lvl="3" indent="-155542" defTabSz="877350" eaLnBrk="1" hangingPunct="1">
              <a:buClr>
                <a:schemeClr val="accent4"/>
              </a:buClr>
              <a:buSzPct val="120000"/>
              <a:buFont typeface="Arial" charset="0"/>
              <a:buChar char="▫"/>
              <a:defRPr lang="en-US" baseline="0" noProof="0" smtClean="0">
                <a:latin typeface="+mn-lt"/>
              </a:defRPr>
            </a:lvl4pPr>
            <a:lvl5pPr marL="749648" lvl="4" indent="-130148" defTabSz="877350" eaLnBrk="1" hangingPunct="1">
              <a:buClr>
                <a:schemeClr val="accent4"/>
              </a:buClr>
              <a:buSzPct val="89000"/>
              <a:buFont typeface="Arial" charset="0"/>
              <a:buChar char="-"/>
              <a:defRPr lang="en-US" baseline="0" noProof="0" dirty="0" smtClean="0">
                <a:latin typeface="+mn-lt"/>
              </a:defRPr>
            </a:lvl5pPr>
            <a:lvl6pPr marL="734734" indent="-127559" defTabSz="895160" fontAlgn="base">
              <a:spcBef>
                <a:spcPct val="0"/>
              </a:spcBef>
              <a:spcAft>
                <a:spcPct val="0"/>
              </a:spcAft>
              <a:buClr>
                <a:schemeClr val="accent4"/>
              </a:buClr>
              <a:buSzPct val="89000"/>
              <a:buFont typeface="Arial" charset="0"/>
              <a:buChar char="-"/>
              <a:defRPr baseline="0">
                <a:latin typeface="+mn-lt"/>
              </a:defRPr>
            </a:lvl6pPr>
            <a:lvl7pPr marL="734734" indent="-127559" defTabSz="895160" fontAlgn="base">
              <a:spcBef>
                <a:spcPct val="0"/>
              </a:spcBef>
              <a:spcAft>
                <a:spcPct val="0"/>
              </a:spcAft>
              <a:buClr>
                <a:schemeClr val="accent4"/>
              </a:buClr>
              <a:buSzPct val="89000"/>
              <a:buFont typeface="Arial" charset="0"/>
              <a:buChar char="-"/>
              <a:defRPr baseline="0">
                <a:latin typeface="+mn-lt"/>
              </a:defRPr>
            </a:lvl7pPr>
            <a:lvl8pPr marL="734734" indent="-127559" defTabSz="895160" fontAlgn="base">
              <a:spcBef>
                <a:spcPct val="0"/>
              </a:spcBef>
              <a:spcAft>
                <a:spcPct val="0"/>
              </a:spcAft>
              <a:buClr>
                <a:schemeClr val="accent4"/>
              </a:buClr>
              <a:buSzPct val="89000"/>
              <a:buFont typeface="Arial" charset="0"/>
              <a:buChar char="-"/>
              <a:defRPr baseline="0">
                <a:latin typeface="+mn-lt"/>
              </a:defRPr>
            </a:lvl8pPr>
            <a:lvl9pPr marL="734734" indent="-127559" defTabSz="895160" fontAlgn="base">
              <a:spcBef>
                <a:spcPct val="0"/>
              </a:spcBef>
              <a:spcAft>
                <a:spcPct val="0"/>
              </a:spcAft>
              <a:buClr>
                <a:schemeClr val="accent4"/>
              </a:buClr>
              <a:buSzPct val="89000"/>
              <a:buFont typeface="Arial" charset="0"/>
              <a:buChar char="-"/>
              <a:defRPr baseline="0">
                <a:latin typeface="+mn-lt"/>
              </a:defRPr>
            </a:lvl9pPr>
          </a:lstStyle>
          <a:p>
            <a:endParaRPr lang="en-US" b="1" dirty="0">
              <a:solidFill>
                <a:srgbClr val="FFFFFF"/>
              </a:solidFill>
            </a:endParaRPr>
          </a:p>
        </p:txBody>
      </p:sp>
      <p:sp>
        <p:nvSpPr>
          <p:cNvPr id="61" name="Rectangle 137"/>
          <p:cNvSpPr txBox="1"/>
          <p:nvPr>
            <p:custDataLst>
              <p:tags r:id="rId4"/>
            </p:custDataLst>
          </p:nvPr>
        </p:nvSpPr>
        <p:spPr>
          <a:xfrm>
            <a:off x="40929" y="1272660"/>
            <a:ext cx="8661721" cy="492443"/>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b="1" i="1" dirty="0" smtClean="0"/>
              <a:t>Online-enabled programs will continue to be designed and delivered by SUNY’s 64 campuses.  Qualified programs will be powered by Open SUNY supports</a:t>
            </a:r>
            <a:endParaRPr lang="en-US" b="1" i="1" dirty="0"/>
          </a:p>
        </p:txBody>
      </p:sp>
      <p:grpSp>
        <p:nvGrpSpPr>
          <p:cNvPr id="3" name="Group 2"/>
          <p:cNvGrpSpPr/>
          <p:nvPr/>
        </p:nvGrpSpPr>
        <p:grpSpPr>
          <a:xfrm>
            <a:off x="931083" y="1748626"/>
            <a:ext cx="7324620" cy="4972849"/>
            <a:chOff x="148541" y="530978"/>
            <a:chExt cx="8519418" cy="5784024"/>
          </a:xfrm>
        </p:grpSpPr>
        <p:cxnSp>
          <p:nvCxnSpPr>
            <p:cNvPr id="44" name="Straight Connector 43"/>
            <p:cNvCxnSpPr>
              <a:stCxn id="17" idx="1"/>
            </p:cNvCxnSpPr>
            <p:nvPr>
              <p:custDataLst>
                <p:tags r:id="rId5"/>
              </p:custDataLst>
            </p:nvPr>
          </p:nvCxnSpPr>
          <p:spPr>
            <a:xfrm flipH="1" flipV="1">
              <a:off x="2478841" y="4998844"/>
              <a:ext cx="153062" cy="35180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endCxn id="4" idx="2"/>
            </p:cNvCxnSpPr>
            <p:nvPr>
              <p:custDataLst>
                <p:tags r:id="rId6"/>
              </p:custDataLst>
            </p:nvPr>
          </p:nvCxnSpPr>
          <p:spPr>
            <a:xfrm flipV="1">
              <a:off x="5540977" y="2449069"/>
              <a:ext cx="560013" cy="201664"/>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7" idx="6"/>
            </p:cNvCxnSpPr>
            <p:nvPr>
              <p:custDataLst>
                <p:tags r:id="rId7"/>
              </p:custDataLst>
            </p:nvPr>
          </p:nvCxnSpPr>
          <p:spPr bwMode="gray">
            <a:xfrm>
              <a:off x="3120811" y="1900227"/>
              <a:ext cx="57629" cy="59025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endCxn id="7" idx="6"/>
            </p:cNvCxnSpPr>
            <p:nvPr>
              <p:custDataLst>
                <p:tags r:id="rId8"/>
              </p:custDataLst>
            </p:nvPr>
          </p:nvCxnSpPr>
          <p:spPr>
            <a:xfrm flipH="1" flipV="1">
              <a:off x="3178440" y="2490480"/>
              <a:ext cx="264713" cy="98609"/>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a:endCxn id="6" idx="7"/>
            </p:cNvCxnSpPr>
            <p:nvPr>
              <p:custDataLst>
                <p:tags r:id="rId9"/>
              </p:custDataLst>
            </p:nvPr>
          </p:nvCxnSpPr>
          <p:spPr>
            <a:xfrm flipH="1">
              <a:off x="2780010" y="3739793"/>
              <a:ext cx="559091" cy="21527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endCxn id="5" idx="1"/>
            </p:cNvCxnSpPr>
            <p:nvPr>
              <p:custDataLst>
                <p:tags r:id="rId10"/>
              </p:custDataLst>
            </p:nvPr>
          </p:nvCxnSpPr>
          <p:spPr>
            <a:xfrm>
              <a:off x="5514386" y="3866672"/>
              <a:ext cx="485529" cy="19289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Oval 5"/>
            <p:cNvSpPr>
              <a:spLocks/>
            </p:cNvSpPr>
            <p:nvPr>
              <p:custDataLst>
                <p:tags r:id="rId11"/>
              </p:custDataLst>
            </p:nvPr>
          </p:nvSpPr>
          <p:spPr bwMode="gray">
            <a:xfrm>
              <a:off x="1658391" y="3762166"/>
              <a:ext cx="1314058" cy="1317187"/>
            </a:xfrm>
            <a:prstGeom prst="ellipse">
              <a:avLst/>
            </a:prstGeom>
            <a:solidFill>
              <a:schemeClr val="accent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1100" b="1" dirty="0">
                  <a:solidFill>
                    <a:schemeClr val="accent4"/>
                  </a:solidFill>
                </a:rPr>
                <a:t>Faculty supports</a:t>
              </a:r>
            </a:p>
          </p:txBody>
        </p:sp>
        <p:cxnSp>
          <p:nvCxnSpPr>
            <p:cNvPr id="19" name="Straight Connector 18"/>
            <p:cNvCxnSpPr>
              <a:stCxn id="17" idx="0"/>
            </p:cNvCxnSpPr>
            <p:nvPr>
              <p:custDataLst>
                <p:tags r:id="rId12"/>
              </p:custDataLst>
            </p:nvPr>
          </p:nvCxnSpPr>
          <p:spPr bwMode="gray">
            <a:xfrm flipH="1" flipV="1">
              <a:off x="2886824" y="4516397"/>
              <a:ext cx="114604" cy="683186"/>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27" idx="0"/>
            </p:cNvCxnSpPr>
            <p:nvPr>
              <p:custDataLst>
                <p:tags r:id="rId13"/>
              </p:custDataLst>
            </p:nvPr>
          </p:nvCxnSpPr>
          <p:spPr bwMode="gray">
            <a:xfrm flipH="1">
              <a:off x="1880213" y="4591431"/>
              <a:ext cx="308845" cy="692057"/>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6" idx="3"/>
              <a:endCxn id="16" idx="6"/>
            </p:cNvCxnSpPr>
            <p:nvPr>
              <p:custDataLst>
                <p:tags r:id="rId14"/>
              </p:custDataLst>
            </p:nvPr>
          </p:nvCxnSpPr>
          <p:spPr>
            <a:xfrm flipH="1">
              <a:off x="1193713" y="4886454"/>
              <a:ext cx="657118" cy="477084"/>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a:stCxn id="27" idx="0"/>
            </p:cNvCxnSpPr>
            <p:nvPr>
              <p:custDataLst>
                <p:tags r:id="rId15"/>
              </p:custDataLst>
            </p:nvPr>
          </p:nvCxnSpPr>
          <p:spPr>
            <a:xfrm flipV="1">
              <a:off x="1880213" y="4998844"/>
              <a:ext cx="154423" cy="28464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88" name="Oval 87"/>
            <p:cNvSpPr>
              <a:spLocks/>
            </p:cNvSpPr>
            <p:nvPr>
              <p:custDataLst>
                <p:tags r:id="rId16"/>
              </p:custDataLst>
            </p:nvPr>
          </p:nvSpPr>
          <p:spPr bwMode="gray">
            <a:xfrm>
              <a:off x="548595" y="3854941"/>
              <a:ext cx="1045172" cy="1031514"/>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Center for</a:t>
              </a:r>
              <a:br>
                <a:rPr lang="en-US" sz="1000" dirty="0">
                  <a:solidFill>
                    <a:schemeClr val="tx1"/>
                  </a:solidFill>
                </a:rPr>
              </a:br>
              <a:r>
                <a:rPr lang="en-US" sz="1000" dirty="0">
                  <a:solidFill>
                    <a:schemeClr val="tx1"/>
                  </a:solidFill>
                </a:rPr>
                <a:t>Online</a:t>
              </a:r>
              <a:br>
                <a:rPr lang="en-US" sz="1000" dirty="0">
                  <a:solidFill>
                    <a:schemeClr val="tx1"/>
                  </a:solidFill>
                </a:rPr>
              </a:br>
              <a:r>
                <a:rPr lang="en-US" sz="1000" dirty="0">
                  <a:solidFill>
                    <a:schemeClr val="tx1"/>
                  </a:solidFill>
                </a:rPr>
                <a:t>Teaching</a:t>
              </a:r>
              <a:br>
                <a:rPr lang="en-US" sz="1000" dirty="0">
                  <a:solidFill>
                    <a:schemeClr val="tx1"/>
                  </a:solidFill>
                </a:rPr>
              </a:br>
              <a:r>
                <a:rPr lang="en-US" sz="1000" dirty="0">
                  <a:solidFill>
                    <a:schemeClr val="tx1"/>
                  </a:solidFill>
                </a:rPr>
                <a:t>Excellence</a:t>
              </a:r>
            </a:p>
          </p:txBody>
        </p:sp>
        <p:cxnSp>
          <p:nvCxnSpPr>
            <p:cNvPr id="118" name="Straight Connector 117"/>
            <p:cNvCxnSpPr>
              <a:stCxn id="6" idx="2"/>
              <a:endCxn id="88" idx="6"/>
            </p:cNvCxnSpPr>
            <p:nvPr>
              <p:custDataLst>
                <p:tags r:id="rId17"/>
              </p:custDataLst>
            </p:nvPr>
          </p:nvCxnSpPr>
          <p:spPr>
            <a:xfrm flipH="1" flipV="1">
              <a:off x="1593766" y="4370698"/>
              <a:ext cx="64624" cy="5006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Oval 15"/>
            <p:cNvSpPr>
              <a:spLocks/>
            </p:cNvSpPr>
            <p:nvPr>
              <p:custDataLst>
                <p:tags r:id="rId18"/>
              </p:custDataLst>
            </p:nvPr>
          </p:nvSpPr>
          <p:spPr bwMode="gray">
            <a:xfrm>
              <a:off x="148541" y="4847782"/>
              <a:ext cx="1045172" cy="1031514"/>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Course</a:t>
              </a:r>
            </a:p>
            <a:p>
              <a:pPr algn="ctr"/>
              <a:r>
                <a:rPr lang="en-US" sz="1000" dirty="0" smtClean="0">
                  <a:solidFill>
                    <a:schemeClr val="tx1"/>
                  </a:solidFill>
                </a:rPr>
                <a:t>development</a:t>
              </a:r>
              <a:endParaRPr lang="en-US" sz="1000" dirty="0">
                <a:solidFill>
                  <a:schemeClr val="tx1"/>
                </a:solidFill>
              </a:endParaRPr>
            </a:p>
            <a:p>
              <a:pPr algn="ctr"/>
              <a:r>
                <a:rPr lang="en-US" sz="1000" dirty="0" smtClean="0">
                  <a:solidFill>
                    <a:schemeClr val="tx1"/>
                  </a:solidFill>
                </a:rPr>
                <a:t>and</a:t>
              </a:r>
              <a:br>
                <a:rPr lang="en-US" sz="1000" dirty="0" smtClean="0">
                  <a:solidFill>
                    <a:schemeClr val="tx1"/>
                  </a:solidFill>
                </a:rPr>
              </a:br>
              <a:r>
                <a:rPr lang="en-US" sz="1000" dirty="0" smtClean="0">
                  <a:solidFill>
                    <a:schemeClr val="tx1"/>
                  </a:solidFill>
                </a:rPr>
                <a:t>enhancement</a:t>
              </a:r>
              <a:br>
                <a:rPr lang="en-US" sz="1000" dirty="0" smtClean="0">
                  <a:solidFill>
                    <a:schemeClr val="tx1"/>
                  </a:solidFill>
                </a:rPr>
              </a:br>
              <a:r>
                <a:rPr lang="en-US" sz="1000" dirty="0" smtClean="0">
                  <a:solidFill>
                    <a:schemeClr val="tx1"/>
                  </a:solidFill>
                </a:rPr>
                <a:t>support</a:t>
              </a:r>
              <a:endParaRPr lang="en-US" sz="1000" dirty="0">
                <a:solidFill>
                  <a:schemeClr val="tx1"/>
                </a:solidFill>
              </a:endParaRPr>
            </a:p>
          </p:txBody>
        </p:sp>
        <p:sp>
          <p:nvSpPr>
            <p:cNvPr id="17" name="Oval 16"/>
            <p:cNvSpPr>
              <a:spLocks/>
            </p:cNvSpPr>
            <p:nvPr>
              <p:custDataLst>
                <p:tags r:id="rId19"/>
              </p:custDataLst>
            </p:nvPr>
          </p:nvSpPr>
          <p:spPr bwMode="gray">
            <a:xfrm>
              <a:off x="2478841" y="5199583"/>
              <a:ext cx="1045172" cy="1031514"/>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24/7 IT</a:t>
              </a:r>
              <a:br>
                <a:rPr lang="en-US" sz="1000" dirty="0">
                  <a:solidFill>
                    <a:schemeClr val="tx1"/>
                  </a:solidFill>
                </a:rPr>
              </a:br>
              <a:r>
                <a:rPr lang="en-US" sz="1000" dirty="0">
                  <a:solidFill>
                    <a:schemeClr val="tx1"/>
                  </a:solidFill>
                </a:rPr>
                <a:t>help desk</a:t>
              </a:r>
            </a:p>
          </p:txBody>
        </p:sp>
        <p:sp>
          <p:nvSpPr>
            <p:cNvPr id="27" name="Oval 26"/>
            <p:cNvSpPr>
              <a:spLocks/>
            </p:cNvSpPr>
            <p:nvPr>
              <p:custDataLst>
                <p:tags r:id="rId20"/>
              </p:custDataLst>
            </p:nvPr>
          </p:nvSpPr>
          <p:spPr bwMode="gray">
            <a:xfrm>
              <a:off x="1357627" y="5283488"/>
              <a:ext cx="1045172" cy="1031514"/>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Open </a:t>
              </a:r>
              <a:r>
                <a:rPr lang="en-US" sz="1000" dirty="0" err="1">
                  <a:solidFill>
                    <a:schemeClr val="tx1"/>
                  </a:solidFill>
                </a:rPr>
                <a:t>SUNY</a:t>
              </a:r>
              <a:r>
                <a:rPr lang="en-US" sz="1000" dirty="0">
                  <a:solidFill>
                    <a:schemeClr val="tx1"/>
                  </a:solidFill>
                </a:rPr>
                <a:t/>
              </a:r>
              <a:br>
                <a:rPr lang="en-US" sz="1000" dirty="0">
                  <a:solidFill>
                    <a:schemeClr val="tx1"/>
                  </a:solidFill>
                </a:rPr>
              </a:br>
              <a:r>
                <a:rPr lang="en-US" sz="1000" dirty="0">
                  <a:solidFill>
                    <a:schemeClr val="tx1"/>
                  </a:solidFill>
                </a:rPr>
                <a:t>Learning</a:t>
              </a:r>
              <a:br>
                <a:rPr lang="en-US" sz="1000" dirty="0">
                  <a:solidFill>
                    <a:schemeClr val="tx1"/>
                  </a:solidFill>
                </a:rPr>
              </a:br>
              <a:r>
                <a:rPr lang="en-US" sz="1000" dirty="0">
                  <a:solidFill>
                    <a:schemeClr val="tx1"/>
                  </a:solidFill>
                </a:rPr>
                <a:t>Commons</a:t>
              </a:r>
            </a:p>
          </p:txBody>
        </p:sp>
        <p:grpSp>
          <p:nvGrpSpPr>
            <p:cNvPr id="71" name="Group 70"/>
            <p:cNvGrpSpPr/>
            <p:nvPr>
              <p:custDataLst>
                <p:tags r:id="rId21"/>
              </p:custDataLst>
            </p:nvPr>
          </p:nvGrpSpPr>
          <p:grpSpPr>
            <a:xfrm>
              <a:off x="4726406" y="530978"/>
              <a:ext cx="3900582" cy="2576685"/>
              <a:chOff x="4813695" y="680797"/>
              <a:chExt cx="3397230" cy="2244176"/>
            </a:xfrm>
          </p:grpSpPr>
          <p:cxnSp>
            <p:nvCxnSpPr>
              <p:cNvPr id="21" name="Straight Connector 20"/>
              <p:cNvCxnSpPr>
                <a:endCxn id="10" idx="5"/>
              </p:cNvCxnSpPr>
              <p:nvPr>
                <p:custDataLst>
                  <p:tags r:id="rId44"/>
                </p:custDataLst>
              </p:nvPr>
            </p:nvCxnSpPr>
            <p:spPr bwMode="gray">
              <a:xfrm flipH="1" flipV="1">
                <a:off x="5590682" y="1994337"/>
                <a:ext cx="476776" cy="19228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4" idx="6"/>
                <a:endCxn id="45" idx="2"/>
              </p:cNvCxnSpPr>
              <p:nvPr>
                <p:custDataLst>
                  <p:tags r:id="rId45"/>
                </p:custDataLst>
              </p:nvPr>
            </p:nvCxnSpPr>
            <p:spPr bwMode="gray">
              <a:xfrm flipV="1">
                <a:off x="7155379" y="2333623"/>
                <a:ext cx="145249" cy="17746"/>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2" idx="4"/>
              </p:cNvCxnSpPr>
              <p:nvPr>
                <p:custDataLst>
                  <p:tags r:id="rId46"/>
                </p:custDataLst>
              </p:nvPr>
            </p:nvCxnSpPr>
            <p:spPr bwMode="gray">
              <a:xfrm flipH="1" flipV="1">
                <a:off x="6377768" y="1579199"/>
                <a:ext cx="38789" cy="31195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endCxn id="24" idx="4"/>
              </p:cNvCxnSpPr>
              <p:nvPr>
                <p:custDataLst>
                  <p:tags r:id="rId47"/>
                </p:custDataLst>
              </p:nvPr>
            </p:nvCxnSpPr>
            <p:spPr bwMode="gray">
              <a:xfrm flipV="1">
                <a:off x="6838023" y="1721993"/>
                <a:ext cx="649457" cy="20243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Oval 3"/>
              <p:cNvSpPr>
                <a:spLocks/>
              </p:cNvSpPr>
              <p:nvPr>
                <p:custDataLst>
                  <p:tags r:id="rId48"/>
                </p:custDataLst>
              </p:nvPr>
            </p:nvSpPr>
            <p:spPr bwMode="gray">
              <a:xfrm>
                <a:off x="6010895" y="1777763"/>
                <a:ext cx="1144485" cy="114721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100" b="1" dirty="0" smtClean="0">
                    <a:solidFill>
                      <a:schemeClr val="bg1"/>
                    </a:solidFill>
                  </a:rPr>
                  <a:t>Academic</a:t>
                </a:r>
                <a:br>
                  <a:rPr lang="en-US" sz="1100" b="1" dirty="0" smtClean="0">
                    <a:solidFill>
                      <a:schemeClr val="bg1"/>
                    </a:solidFill>
                  </a:rPr>
                </a:br>
                <a:r>
                  <a:rPr lang="en-US" sz="1100" b="1" dirty="0" smtClean="0">
                    <a:solidFill>
                      <a:schemeClr val="bg1"/>
                    </a:solidFill>
                  </a:rPr>
                  <a:t>initiatives</a:t>
                </a:r>
                <a:endParaRPr lang="en-US" sz="1100" b="1" dirty="0">
                  <a:solidFill>
                    <a:schemeClr val="bg1"/>
                  </a:solidFill>
                </a:endParaRPr>
              </a:p>
            </p:txBody>
          </p:sp>
          <p:sp>
            <p:nvSpPr>
              <p:cNvPr id="10" name="Oval 9"/>
              <p:cNvSpPr>
                <a:spLocks/>
              </p:cNvSpPr>
              <p:nvPr>
                <p:custDataLst>
                  <p:tags r:id="rId49"/>
                </p:custDataLst>
              </p:nvPr>
            </p:nvSpPr>
            <p:spPr bwMode="gray">
              <a:xfrm>
                <a:off x="4813695" y="1227503"/>
                <a:ext cx="910297" cy="898402"/>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Experiential</a:t>
                </a:r>
                <a:br>
                  <a:rPr lang="en-US" sz="1000" dirty="0">
                    <a:solidFill>
                      <a:schemeClr val="bg1"/>
                    </a:solidFill>
                  </a:rPr>
                </a:br>
                <a:r>
                  <a:rPr lang="en-US" sz="1000" dirty="0">
                    <a:solidFill>
                      <a:schemeClr val="bg1"/>
                    </a:solidFill>
                  </a:rPr>
                  <a:t>learning</a:t>
                </a:r>
              </a:p>
            </p:txBody>
          </p:sp>
          <p:sp>
            <p:nvSpPr>
              <p:cNvPr id="12" name="Oval 11"/>
              <p:cNvSpPr>
                <a:spLocks/>
              </p:cNvSpPr>
              <p:nvPr>
                <p:custDataLst>
                  <p:tags r:id="rId50"/>
                </p:custDataLst>
              </p:nvPr>
            </p:nvSpPr>
            <p:spPr bwMode="gray">
              <a:xfrm>
                <a:off x="5922620" y="680797"/>
                <a:ext cx="910297" cy="898402"/>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Third-party</a:t>
                </a:r>
                <a:br>
                  <a:rPr lang="en-US" sz="1000" dirty="0">
                    <a:solidFill>
                      <a:schemeClr val="bg1"/>
                    </a:solidFill>
                  </a:rPr>
                </a:br>
                <a:r>
                  <a:rPr lang="en-US" sz="1000" dirty="0">
                    <a:solidFill>
                      <a:schemeClr val="bg1"/>
                    </a:solidFill>
                  </a:rPr>
                  <a:t>content</a:t>
                </a:r>
              </a:p>
            </p:txBody>
          </p:sp>
          <p:sp>
            <p:nvSpPr>
              <p:cNvPr id="24" name="Oval 23"/>
              <p:cNvSpPr>
                <a:spLocks/>
              </p:cNvSpPr>
              <p:nvPr>
                <p:custDataLst>
                  <p:tags r:id="rId51"/>
                </p:custDataLst>
              </p:nvPr>
            </p:nvSpPr>
            <p:spPr bwMode="gray">
              <a:xfrm>
                <a:off x="7032332" y="823591"/>
                <a:ext cx="910297" cy="898402"/>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Innovative</a:t>
                </a:r>
                <a:br>
                  <a:rPr lang="en-US" sz="1000" dirty="0">
                    <a:solidFill>
                      <a:schemeClr val="bg1"/>
                    </a:solidFill>
                  </a:rPr>
                </a:br>
                <a:r>
                  <a:rPr lang="en-US" sz="1000" dirty="0">
                    <a:solidFill>
                      <a:schemeClr val="bg1"/>
                    </a:solidFill>
                  </a:rPr>
                  <a:t>learning</a:t>
                </a:r>
                <a:br>
                  <a:rPr lang="en-US" sz="1000" dirty="0">
                    <a:solidFill>
                      <a:schemeClr val="bg1"/>
                    </a:solidFill>
                  </a:rPr>
                </a:br>
                <a:r>
                  <a:rPr lang="en-US" sz="1000" dirty="0">
                    <a:solidFill>
                      <a:schemeClr val="bg1"/>
                    </a:solidFill>
                  </a:rPr>
                  <a:t>pathways</a:t>
                </a:r>
              </a:p>
            </p:txBody>
          </p:sp>
          <p:sp>
            <p:nvSpPr>
              <p:cNvPr id="45" name="Oval 44"/>
              <p:cNvSpPr>
                <a:spLocks/>
              </p:cNvSpPr>
              <p:nvPr>
                <p:custDataLst>
                  <p:tags r:id="rId52"/>
                </p:custDataLst>
              </p:nvPr>
            </p:nvSpPr>
            <p:spPr bwMode="gray">
              <a:xfrm>
                <a:off x="7300628" y="1884422"/>
                <a:ext cx="910297" cy="898402"/>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Open </a:t>
                </a:r>
                <a:r>
                  <a:rPr lang="en-US" sz="1000" dirty="0" err="1">
                    <a:solidFill>
                      <a:schemeClr val="bg1"/>
                    </a:solidFill>
                  </a:rPr>
                  <a:t>SUNY</a:t>
                </a:r>
                <a:r>
                  <a:rPr lang="en-US" sz="1000" dirty="0">
                    <a:solidFill>
                      <a:schemeClr val="bg1"/>
                    </a:solidFill>
                  </a:rPr>
                  <a:t>-</a:t>
                </a:r>
              </a:p>
              <a:p>
                <a:pPr algn="ctr"/>
                <a:r>
                  <a:rPr lang="en-US" sz="1000" dirty="0">
                    <a:solidFill>
                      <a:schemeClr val="bg1"/>
                    </a:solidFill>
                  </a:rPr>
                  <a:t>powered</a:t>
                </a:r>
              </a:p>
              <a:p>
                <a:pPr algn="ctr"/>
                <a:r>
                  <a:rPr lang="en-US" sz="1000" dirty="0" smtClean="0">
                    <a:solidFill>
                      <a:schemeClr val="bg1"/>
                    </a:solidFill>
                  </a:rPr>
                  <a:t>offerings</a:t>
                </a:r>
                <a:endParaRPr lang="en-US" sz="1000" dirty="0">
                  <a:solidFill>
                    <a:schemeClr val="bg1"/>
                  </a:solidFill>
                </a:endParaRPr>
              </a:p>
            </p:txBody>
          </p:sp>
        </p:grpSp>
        <p:grpSp>
          <p:nvGrpSpPr>
            <p:cNvPr id="70" name="Group 69"/>
            <p:cNvGrpSpPr/>
            <p:nvPr>
              <p:custDataLst>
                <p:tags r:id="rId22"/>
              </p:custDataLst>
            </p:nvPr>
          </p:nvGrpSpPr>
          <p:grpSpPr>
            <a:xfrm>
              <a:off x="4989819" y="3866672"/>
              <a:ext cx="3678140" cy="2390396"/>
              <a:chOff x="5315933" y="4035192"/>
              <a:chExt cx="3203493" cy="2081927"/>
            </a:xfrm>
          </p:grpSpPr>
          <p:sp>
            <p:nvSpPr>
              <p:cNvPr id="5" name="Oval 4"/>
              <p:cNvSpPr>
                <a:spLocks/>
              </p:cNvSpPr>
              <p:nvPr>
                <p:custDataLst>
                  <p:tags r:id="rId37"/>
                </p:custDataLst>
              </p:nvPr>
            </p:nvSpPr>
            <p:spPr bwMode="gray">
              <a:xfrm>
                <a:off x="6028075" y="4035192"/>
                <a:ext cx="1144485" cy="1147210"/>
              </a:xfrm>
              <a:prstGeom prst="ellipse">
                <a:avLst/>
              </a:prstGeom>
              <a:solidFill>
                <a:schemeClr val="accent6">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100" b="1" dirty="0" smtClean="0">
                    <a:solidFill>
                      <a:schemeClr val="bg1"/>
                    </a:solidFill>
                  </a:rPr>
                  <a:t>Campus and </a:t>
                </a:r>
                <a:br>
                  <a:rPr lang="en-US" sz="1100" b="1" dirty="0" smtClean="0">
                    <a:solidFill>
                      <a:schemeClr val="bg1"/>
                    </a:solidFill>
                  </a:rPr>
                </a:br>
                <a:r>
                  <a:rPr lang="en-US" sz="1100" b="1" dirty="0" smtClean="0">
                    <a:solidFill>
                      <a:schemeClr val="bg1"/>
                    </a:solidFill>
                  </a:rPr>
                  <a:t>system-wide</a:t>
                </a:r>
                <a:br>
                  <a:rPr lang="en-US" sz="1100" b="1" dirty="0" smtClean="0">
                    <a:solidFill>
                      <a:schemeClr val="bg1"/>
                    </a:solidFill>
                  </a:rPr>
                </a:br>
                <a:r>
                  <a:rPr lang="en-US" sz="1100" b="1" dirty="0" smtClean="0">
                    <a:solidFill>
                      <a:schemeClr val="bg1"/>
                    </a:solidFill>
                  </a:rPr>
                  <a:t>initiatives and</a:t>
                </a:r>
                <a:br>
                  <a:rPr lang="en-US" sz="1100" b="1" dirty="0" smtClean="0">
                    <a:solidFill>
                      <a:schemeClr val="bg1"/>
                    </a:solidFill>
                  </a:rPr>
                </a:br>
                <a:r>
                  <a:rPr lang="en-US" sz="1100" b="1" dirty="0" smtClean="0">
                    <a:solidFill>
                      <a:schemeClr val="bg1"/>
                    </a:solidFill>
                  </a:rPr>
                  <a:t>supports</a:t>
                </a:r>
                <a:endParaRPr lang="en-US" sz="1100" b="1" dirty="0">
                  <a:solidFill>
                    <a:schemeClr val="bg1"/>
                  </a:solidFill>
                </a:endParaRPr>
              </a:p>
            </p:txBody>
          </p:sp>
          <p:cxnSp>
            <p:nvCxnSpPr>
              <p:cNvPr id="52" name="Straight Connector 51"/>
              <p:cNvCxnSpPr>
                <a:stCxn id="23" idx="2"/>
                <a:endCxn id="5" idx="6"/>
              </p:cNvCxnSpPr>
              <p:nvPr>
                <p:custDataLst>
                  <p:tags r:id="rId38"/>
                </p:custDataLst>
              </p:nvPr>
            </p:nvCxnSpPr>
            <p:spPr bwMode="gray">
              <a:xfrm flipH="1" flipV="1">
                <a:off x="7172559" y="4608798"/>
                <a:ext cx="436570" cy="193325"/>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20" idx="1"/>
              </p:cNvCxnSpPr>
              <p:nvPr>
                <p:custDataLst>
                  <p:tags r:id="rId39"/>
                </p:custDataLst>
              </p:nvPr>
            </p:nvCxnSpPr>
            <p:spPr bwMode="gray">
              <a:xfrm flipH="1" flipV="1">
                <a:off x="6919797" y="5098160"/>
                <a:ext cx="133310" cy="252125"/>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29" idx="7"/>
                <a:endCxn id="5" idx="3"/>
              </p:cNvCxnSpPr>
              <p:nvPr>
                <p:custDataLst>
                  <p:tags r:id="rId40"/>
                </p:custDataLst>
              </p:nvPr>
            </p:nvCxnSpPr>
            <p:spPr bwMode="gray">
              <a:xfrm flipV="1">
                <a:off x="6092920" y="5014397"/>
                <a:ext cx="102760" cy="154541"/>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Oval 19"/>
              <p:cNvSpPr>
                <a:spLocks/>
              </p:cNvSpPr>
              <p:nvPr>
                <p:custDataLst>
                  <p:tags r:id="rId41"/>
                </p:custDataLst>
              </p:nvPr>
            </p:nvSpPr>
            <p:spPr bwMode="gray">
              <a:xfrm>
                <a:off x="6919797" y="5218717"/>
                <a:ext cx="910297" cy="898402"/>
              </a:xfrm>
              <a:prstGeom prst="ellipse">
                <a:avLst/>
              </a:prstGeom>
              <a:solidFill>
                <a:schemeClr val="accent6">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bg1"/>
                    </a:solidFill>
                  </a:rPr>
                  <a:t>Policy</a:t>
                </a:r>
                <a:br>
                  <a:rPr lang="en-US" sz="1000" dirty="0" smtClean="0">
                    <a:solidFill>
                      <a:schemeClr val="bg1"/>
                    </a:solidFill>
                  </a:rPr>
                </a:br>
                <a:r>
                  <a:rPr lang="en-US" sz="1000" dirty="0" smtClean="0">
                    <a:solidFill>
                      <a:schemeClr val="bg1"/>
                    </a:solidFill>
                  </a:rPr>
                  <a:t>architecture</a:t>
                </a:r>
                <a:endParaRPr lang="en-US" sz="1000" dirty="0">
                  <a:solidFill>
                    <a:schemeClr val="bg1"/>
                  </a:solidFill>
                </a:endParaRPr>
              </a:p>
            </p:txBody>
          </p:sp>
          <p:sp>
            <p:nvSpPr>
              <p:cNvPr id="29" name="Oval 28"/>
              <p:cNvSpPr>
                <a:spLocks/>
              </p:cNvSpPr>
              <p:nvPr>
                <p:custDataLst>
                  <p:tags r:id="rId42"/>
                </p:custDataLst>
              </p:nvPr>
            </p:nvSpPr>
            <p:spPr bwMode="gray">
              <a:xfrm>
                <a:off x="5315933" y="5037370"/>
                <a:ext cx="910297" cy="898402"/>
              </a:xfrm>
              <a:prstGeom prst="ellipse">
                <a:avLst/>
              </a:prstGeom>
              <a:solidFill>
                <a:schemeClr val="accent6">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bg1"/>
                    </a:solidFill>
                  </a:rPr>
                  <a:t>Stakeholder</a:t>
                </a:r>
              </a:p>
              <a:p>
                <a:pPr algn="ctr"/>
                <a:r>
                  <a:rPr lang="en-US" sz="1000" dirty="0">
                    <a:solidFill>
                      <a:schemeClr val="bg1"/>
                    </a:solidFill>
                  </a:rPr>
                  <a:t>e</a:t>
                </a:r>
                <a:r>
                  <a:rPr lang="en-US" sz="1000" dirty="0" smtClean="0">
                    <a:solidFill>
                      <a:schemeClr val="bg1"/>
                    </a:solidFill>
                  </a:rPr>
                  <a:t>ngagement</a:t>
                </a:r>
              </a:p>
              <a:p>
                <a:pPr algn="ctr"/>
                <a:r>
                  <a:rPr lang="en-US" sz="1000" dirty="0" smtClean="0">
                    <a:solidFill>
                      <a:schemeClr val="bg1"/>
                    </a:solidFill>
                  </a:rPr>
                  <a:t>and</a:t>
                </a:r>
                <a:r>
                  <a:rPr lang="en-US" sz="1000" dirty="0">
                    <a:solidFill>
                      <a:schemeClr val="bg1"/>
                    </a:solidFill>
                  </a:rPr>
                  <a:t> </a:t>
                </a:r>
                <a:r>
                  <a:rPr lang="en-US" sz="1000" dirty="0" err="1" smtClean="0">
                    <a:solidFill>
                      <a:schemeClr val="bg1"/>
                    </a:solidFill>
                  </a:rPr>
                  <a:t>commu</a:t>
                </a:r>
                <a:r>
                  <a:rPr lang="en-US" sz="1000" dirty="0" smtClean="0">
                    <a:solidFill>
                      <a:schemeClr val="bg1"/>
                    </a:solidFill>
                  </a:rPr>
                  <a:t>-</a:t>
                </a:r>
              </a:p>
              <a:p>
                <a:pPr algn="ctr"/>
                <a:r>
                  <a:rPr lang="en-US" sz="1000" dirty="0" err="1" smtClean="0">
                    <a:solidFill>
                      <a:schemeClr val="bg1"/>
                    </a:solidFill>
                  </a:rPr>
                  <a:t>nications</a:t>
                </a:r>
                <a:endParaRPr lang="en-US" sz="1000" dirty="0">
                  <a:solidFill>
                    <a:schemeClr val="bg1"/>
                  </a:solidFill>
                </a:endParaRPr>
              </a:p>
            </p:txBody>
          </p:sp>
          <p:sp>
            <p:nvSpPr>
              <p:cNvPr id="23" name="Oval 22"/>
              <p:cNvSpPr>
                <a:spLocks/>
              </p:cNvSpPr>
              <p:nvPr>
                <p:custDataLst>
                  <p:tags r:id="rId43"/>
                </p:custDataLst>
              </p:nvPr>
            </p:nvSpPr>
            <p:spPr bwMode="gray">
              <a:xfrm>
                <a:off x="7609129" y="4352922"/>
                <a:ext cx="910297" cy="898402"/>
              </a:xfrm>
              <a:prstGeom prst="ellipse">
                <a:avLst/>
              </a:prstGeom>
              <a:solidFill>
                <a:schemeClr val="accent6">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bg1"/>
                    </a:solidFill>
                  </a:rPr>
                  <a:t>Open </a:t>
                </a:r>
                <a:r>
                  <a:rPr lang="en-US" sz="1000" dirty="0" err="1" smtClean="0">
                    <a:solidFill>
                      <a:schemeClr val="bg1"/>
                    </a:solidFill>
                  </a:rPr>
                  <a:t>SUNY</a:t>
                </a:r>
                <a:endParaRPr lang="en-US" sz="1000" dirty="0" smtClean="0">
                  <a:solidFill>
                    <a:schemeClr val="bg1"/>
                  </a:solidFill>
                </a:endParaRPr>
              </a:p>
              <a:p>
                <a:pPr algn="ctr"/>
                <a:r>
                  <a:rPr lang="en-US" sz="1000" dirty="0" smtClean="0">
                    <a:solidFill>
                      <a:schemeClr val="bg1"/>
                    </a:solidFill>
                  </a:rPr>
                  <a:t>infrastructure</a:t>
                </a:r>
                <a:endParaRPr lang="en-US" sz="1000" dirty="0">
                  <a:solidFill>
                    <a:schemeClr val="bg1"/>
                  </a:solidFill>
                </a:endParaRPr>
              </a:p>
            </p:txBody>
          </p:sp>
        </p:grpSp>
        <p:grpSp>
          <p:nvGrpSpPr>
            <p:cNvPr id="68" name="Group 67"/>
            <p:cNvGrpSpPr/>
            <p:nvPr>
              <p:custDataLst>
                <p:tags r:id="rId23"/>
              </p:custDataLst>
            </p:nvPr>
          </p:nvGrpSpPr>
          <p:grpSpPr>
            <a:xfrm>
              <a:off x="324114" y="609133"/>
              <a:ext cx="2854326" cy="3179104"/>
              <a:chOff x="550088" y="1111317"/>
              <a:chExt cx="2485989" cy="2768854"/>
            </a:xfrm>
          </p:grpSpPr>
          <p:cxnSp>
            <p:nvCxnSpPr>
              <p:cNvPr id="64" name="Straight Connector 63"/>
              <p:cNvCxnSpPr>
                <a:stCxn id="60" idx="7"/>
              </p:cNvCxnSpPr>
              <p:nvPr>
                <p:custDataLst>
                  <p:tags r:id="rId27"/>
                </p:custDataLst>
              </p:nvPr>
            </p:nvCxnSpPr>
            <p:spPr>
              <a:xfrm flipV="1">
                <a:off x="1823286" y="3007472"/>
                <a:ext cx="208920" cy="10586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35" idx="4"/>
                <a:endCxn id="7" idx="0"/>
              </p:cNvCxnSpPr>
              <p:nvPr>
                <p:custDataLst>
                  <p:tags r:id="rId28"/>
                </p:custDataLst>
              </p:nvPr>
            </p:nvCxnSpPr>
            <p:spPr>
              <a:xfrm flipH="1">
                <a:off x="2463835" y="2009718"/>
                <a:ext cx="13934" cy="16656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Oval 6"/>
              <p:cNvSpPr>
                <a:spLocks/>
              </p:cNvSpPr>
              <p:nvPr>
                <p:custDataLst>
                  <p:tags r:id="rId29"/>
                </p:custDataLst>
              </p:nvPr>
            </p:nvSpPr>
            <p:spPr bwMode="gray">
              <a:xfrm>
                <a:off x="1891592" y="2176279"/>
                <a:ext cx="1144485" cy="1147210"/>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1100" b="1" dirty="0" smtClean="0">
                    <a:solidFill>
                      <a:schemeClr val="accent4"/>
                    </a:solidFill>
                  </a:rPr>
                  <a:t>Student supports</a:t>
                </a:r>
                <a:endParaRPr lang="en-US" sz="1100" b="1" dirty="0">
                  <a:solidFill>
                    <a:schemeClr val="accent4"/>
                  </a:solidFill>
                </a:endParaRPr>
              </a:p>
            </p:txBody>
          </p:sp>
          <p:sp>
            <p:nvSpPr>
              <p:cNvPr id="11" name="Oval 10"/>
              <p:cNvSpPr>
                <a:spLocks/>
              </p:cNvSpPr>
              <p:nvPr>
                <p:custDataLst>
                  <p:tags r:id="rId30"/>
                </p:custDataLst>
              </p:nvPr>
            </p:nvSpPr>
            <p:spPr bwMode="gray">
              <a:xfrm>
                <a:off x="550088" y="2121150"/>
                <a:ext cx="910297" cy="898402"/>
              </a:xfrm>
              <a:prstGeom prst="ellipse">
                <a:avLst/>
              </a:prstGeom>
              <a:solidFill>
                <a:schemeClr val="accent5">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Student </a:t>
                </a:r>
              </a:p>
              <a:p>
                <a:pPr algn="ctr"/>
                <a:r>
                  <a:rPr lang="en-US" sz="1000" dirty="0" smtClean="0">
                    <a:solidFill>
                      <a:schemeClr val="tx1"/>
                    </a:solidFill>
                  </a:rPr>
                  <a:t>services </a:t>
                </a:r>
              </a:p>
              <a:p>
                <a:pPr algn="ctr"/>
                <a:r>
                  <a:rPr lang="en-US" sz="1000" dirty="0" smtClean="0">
                    <a:solidFill>
                      <a:schemeClr val="tx1"/>
                    </a:solidFill>
                  </a:rPr>
                  <a:t>hotline</a:t>
                </a:r>
                <a:endParaRPr lang="en-US" sz="1000" dirty="0">
                  <a:solidFill>
                    <a:schemeClr val="tx1"/>
                  </a:solidFill>
                </a:endParaRPr>
              </a:p>
            </p:txBody>
          </p:sp>
          <p:cxnSp>
            <p:nvCxnSpPr>
              <p:cNvPr id="14" name="Straight Connector 13"/>
              <p:cNvCxnSpPr>
                <a:endCxn id="7" idx="1"/>
              </p:cNvCxnSpPr>
              <p:nvPr>
                <p:custDataLst>
                  <p:tags r:id="rId31"/>
                </p:custDataLst>
              </p:nvPr>
            </p:nvCxnSpPr>
            <p:spPr bwMode="gray">
              <a:xfrm>
                <a:off x="1563874" y="1442544"/>
                <a:ext cx="495324" cy="901741"/>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11" idx="6"/>
                <a:endCxn id="7" idx="2"/>
              </p:cNvCxnSpPr>
              <p:nvPr>
                <p:custDataLst>
                  <p:tags r:id="rId32"/>
                </p:custDataLst>
              </p:nvPr>
            </p:nvCxnSpPr>
            <p:spPr>
              <a:xfrm>
                <a:off x="1460385" y="2570351"/>
                <a:ext cx="431207" cy="179534"/>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31" idx="5"/>
                <a:endCxn id="7" idx="1"/>
              </p:cNvCxnSpPr>
              <p:nvPr>
                <p:custDataLst>
                  <p:tags r:id="rId33"/>
                </p:custDataLst>
              </p:nvPr>
            </p:nvCxnSpPr>
            <p:spPr>
              <a:xfrm>
                <a:off x="1818715" y="2036982"/>
                <a:ext cx="240483" cy="30730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5" name="Oval 34"/>
              <p:cNvSpPr>
                <a:spLocks/>
              </p:cNvSpPr>
              <p:nvPr>
                <p:custDataLst>
                  <p:tags r:id="rId34"/>
                </p:custDataLst>
              </p:nvPr>
            </p:nvSpPr>
            <p:spPr bwMode="gray">
              <a:xfrm>
                <a:off x="2022620" y="1111317"/>
                <a:ext cx="910297" cy="898402"/>
              </a:xfrm>
              <a:prstGeom prst="ellipse">
                <a:avLst/>
              </a:prstGeom>
              <a:solidFill>
                <a:schemeClr val="accent5">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Seamless</a:t>
                </a:r>
                <a:br>
                  <a:rPr lang="en-US" sz="1000" dirty="0" smtClean="0">
                    <a:solidFill>
                      <a:schemeClr val="tx1"/>
                    </a:solidFill>
                  </a:rPr>
                </a:br>
                <a:r>
                  <a:rPr lang="en-US" sz="1000" dirty="0" smtClean="0">
                    <a:solidFill>
                      <a:schemeClr val="tx1"/>
                    </a:solidFill>
                  </a:rPr>
                  <a:t>online</a:t>
                </a:r>
                <a:br>
                  <a:rPr lang="en-US" sz="1000" dirty="0" smtClean="0">
                    <a:solidFill>
                      <a:schemeClr val="tx1"/>
                    </a:solidFill>
                  </a:rPr>
                </a:br>
                <a:r>
                  <a:rPr lang="en-US" sz="1000" dirty="0" smtClean="0">
                    <a:solidFill>
                      <a:schemeClr val="tx1"/>
                    </a:solidFill>
                  </a:rPr>
                  <a:t>experience</a:t>
                </a:r>
                <a:endParaRPr lang="en-US" sz="1000" dirty="0">
                  <a:solidFill>
                    <a:schemeClr val="tx1"/>
                  </a:solidFill>
                </a:endParaRPr>
              </a:p>
            </p:txBody>
          </p:sp>
          <p:sp>
            <p:nvSpPr>
              <p:cNvPr id="60" name="Oval 59"/>
              <p:cNvSpPr>
                <a:spLocks/>
              </p:cNvSpPr>
              <p:nvPr>
                <p:custDataLst>
                  <p:tags r:id="rId35"/>
                </p:custDataLst>
              </p:nvPr>
            </p:nvSpPr>
            <p:spPr bwMode="gray">
              <a:xfrm>
                <a:off x="1046299" y="2981769"/>
                <a:ext cx="910297" cy="898402"/>
              </a:xfrm>
              <a:prstGeom prst="ellipse">
                <a:avLst/>
              </a:prstGeom>
              <a:solidFill>
                <a:schemeClr val="accent5">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Student </a:t>
                </a:r>
              </a:p>
              <a:p>
                <a:pPr algn="ctr"/>
                <a:r>
                  <a:rPr lang="en-US" sz="1000" dirty="0" smtClean="0">
                    <a:solidFill>
                      <a:schemeClr val="tx1"/>
                    </a:solidFill>
                  </a:rPr>
                  <a:t>mentor</a:t>
                </a:r>
                <a:endParaRPr lang="en-US" sz="1000" dirty="0">
                  <a:solidFill>
                    <a:schemeClr val="tx1"/>
                  </a:solidFill>
                </a:endParaRPr>
              </a:p>
            </p:txBody>
          </p:sp>
          <p:sp>
            <p:nvSpPr>
              <p:cNvPr id="31" name="Oval 30"/>
              <p:cNvSpPr>
                <a:spLocks/>
              </p:cNvSpPr>
              <p:nvPr>
                <p:custDataLst>
                  <p:tags r:id="rId36"/>
                </p:custDataLst>
              </p:nvPr>
            </p:nvSpPr>
            <p:spPr bwMode="gray">
              <a:xfrm>
                <a:off x="1041728" y="1270148"/>
                <a:ext cx="910297" cy="898402"/>
              </a:xfrm>
              <a:prstGeom prst="ellipse">
                <a:avLst/>
              </a:prstGeom>
              <a:solidFill>
                <a:schemeClr val="accent5">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Educational</a:t>
                </a:r>
                <a:br>
                  <a:rPr lang="en-US" sz="1000" dirty="0">
                    <a:solidFill>
                      <a:schemeClr val="tx1"/>
                    </a:solidFill>
                  </a:rPr>
                </a:br>
                <a:r>
                  <a:rPr lang="en-US" sz="1000" dirty="0">
                    <a:solidFill>
                      <a:schemeClr val="tx1"/>
                    </a:solidFill>
                  </a:rPr>
                  <a:t>resources</a:t>
                </a:r>
              </a:p>
            </p:txBody>
          </p:sp>
        </p:grpSp>
        <p:grpSp>
          <p:nvGrpSpPr>
            <p:cNvPr id="65" name="Group 64"/>
            <p:cNvGrpSpPr/>
            <p:nvPr>
              <p:custDataLst>
                <p:tags r:id="rId24"/>
              </p:custDataLst>
            </p:nvPr>
          </p:nvGrpSpPr>
          <p:grpSpPr>
            <a:xfrm>
              <a:off x="3257853" y="2039138"/>
              <a:ext cx="2435567" cy="2414118"/>
              <a:chOff x="3257853" y="2089619"/>
              <a:chExt cx="2435567" cy="2414118"/>
            </a:xfrm>
          </p:grpSpPr>
          <p:pic>
            <p:nvPicPr>
              <p:cNvPr id="413" name="Picture 3"/>
              <p:cNvPicPr>
                <a:picLocks noChangeAspect="1" noChangeArrowheads="1"/>
              </p:cNvPicPr>
              <p:nvPr>
                <p:custDataLst>
                  <p:tags r:id="rId25"/>
                </p:custDataLst>
              </p:nvPr>
            </p:nvPicPr>
            <p:blipFill>
              <a:blip r:embed="rId56"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3282440" y="2089619"/>
                <a:ext cx="2410980" cy="24141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16" name="Oval 415"/>
              <p:cNvSpPr/>
              <p:nvPr>
                <p:custDataLst>
                  <p:tags r:id="rId26"/>
                </p:custDataLst>
              </p:nvPr>
            </p:nvSpPr>
            <p:spPr>
              <a:xfrm>
                <a:off x="3257853" y="2091403"/>
                <a:ext cx="2412335" cy="2412334"/>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2800" dirty="0" smtClean="0">
                    <a:solidFill>
                      <a:schemeClr val="accent4"/>
                    </a:solidFill>
                  </a:rPr>
                  <a:t>Open </a:t>
                </a:r>
                <a:r>
                  <a:rPr lang="en-US" sz="2800" b="1" dirty="0" err="1" smtClean="0">
                    <a:solidFill>
                      <a:schemeClr val="accent4"/>
                    </a:solidFill>
                  </a:rPr>
                  <a:t>SUNY</a:t>
                </a:r>
                <a:endParaRPr lang="en-US" sz="2800" b="1" dirty="0" smtClean="0">
                  <a:solidFill>
                    <a:schemeClr val="accent4"/>
                  </a:solidFill>
                </a:endParaRPr>
              </a:p>
            </p:txBody>
          </p:sp>
        </p:grpSp>
      </p:grpSp>
    </p:spTree>
    <p:extLst>
      <p:ext uri="{BB962C8B-B14F-4D97-AF65-F5344CB8AC3E}">
        <p14:creationId xmlns="" xmlns:p14="http://schemas.microsoft.com/office/powerpoint/2010/main" val="29906021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07" cstate="print">
            <a:lum/>
          </a:blip>
          <a:srcRect/>
          <a:stretch>
            <a:fillRect/>
          </a:stretch>
        </a:blipFill>
        <a:effectLst/>
      </p:bgPr>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extLst>
              <p:ext uri="{D42A27DB-BD31-4B8C-83A1-F6EECF244321}">
                <p14:modId xmlns="" xmlns:p14="http://schemas.microsoft.com/office/powerpoint/2010/main" val="4261435248"/>
              </p:ext>
            </p:extLst>
          </p:nvPr>
        </p:nvGraphicFramePr>
        <p:xfrm>
          <a:off x="0" y="0"/>
          <a:ext cx="158750" cy="158750"/>
        </p:xfrm>
        <a:graphic>
          <a:graphicData uri="http://schemas.openxmlformats.org/presentationml/2006/ole">
            <p:oleObj spid="_x0000_s121862" name="think-cell Slide" r:id="rId108" imgW="360" imgH="360" progId="">
              <p:embed/>
            </p:oleObj>
          </a:graphicData>
        </a:graphic>
      </p:graphicFrame>
      <p:sp>
        <p:nvSpPr>
          <p:cNvPr id="2" name="Title 1"/>
          <p:cNvSpPr>
            <a:spLocks noGrp="1"/>
          </p:cNvSpPr>
          <p:nvPr>
            <p:ph type="title"/>
            <p:custDataLst>
              <p:tags r:id="rId2"/>
            </p:custDataLst>
          </p:nvPr>
        </p:nvSpPr>
        <p:spPr>
          <a:xfrm>
            <a:off x="4193059" y="237820"/>
            <a:ext cx="5713239" cy="264689"/>
          </a:xfrm>
        </p:spPr>
        <p:txBody>
          <a:bodyPr/>
          <a:lstStyle/>
          <a:p>
            <a:r>
              <a:rPr lang="en-US" dirty="0" smtClean="0">
                <a:solidFill>
                  <a:schemeClr val="bg1"/>
                </a:solidFill>
              </a:rPr>
              <a:t>Emerging view of Open SUNY elements</a:t>
            </a:r>
            <a:endParaRPr lang="en-US" dirty="0">
              <a:solidFill>
                <a:schemeClr val="bg1"/>
              </a:solidFill>
            </a:endParaRPr>
          </a:p>
        </p:txBody>
      </p:sp>
      <p:cxnSp>
        <p:nvCxnSpPr>
          <p:cNvPr id="106" name="Straight Connector 105"/>
          <p:cNvCxnSpPr>
            <a:stCxn id="184" idx="2"/>
          </p:cNvCxnSpPr>
          <p:nvPr>
            <p:custDataLst>
              <p:tags r:id="rId3"/>
            </p:custDataLst>
          </p:nvPr>
        </p:nvCxnSpPr>
        <p:spPr>
          <a:xfrm flipH="1">
            <a:off x="3410333" y="1823989"/>
            <a:ext cx="258544" cy="18678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229" idx="3"/>
          </p:cNvCxnSpPr>
          <p:nvPr>
            <p:custDataLst>
              <p:tags r:id="rId4"/>
            </p:custDataLst>
          </p:nvPr>
        </p:nvCxnSpPr>
        <p:spPr>
          <a:xfrm flipH="1">
            <a:off x="3072520" y="1633844"/>
            <a:ext cx="88823" cy="30827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custDataLst>
              <p:tags r:id="rId5"/>
            </p:custDataLst>
          </p:nvPr>
        </p:nvCxnSpPr>
        <p:spPr>
          <a:xfrm flipV="1">
            <a:off x="5180559" y="3216211"/>
            <a:ext cx="488344" cy="16884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a:stCxn id="201" idx="0"/>
          </p:cNvCxnSpPr>
          <p:nvPr>
            <p:custDataLst>
              <p:tags r:id="rId6"/>
            </p:custDataLst>
          </p:nvPr>
        </p:nvCxnSpPr>
        <p:spPr bwMode="gray">
          <a:xfrm flipH="1" flipV="1">
            <a:off x="6391294" y="4799941"/>
            <a:ext cx="62036" cy="200551"/>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a:stCxn id="185" idx="1"/>
          </p:cNvCxnSpPr>
          <p:nvPr>
            <p:custDataLst>
              <p:tags r:id="rId7"/>
            </p:custDataLst>
          </p:nvPr>
        </p:nvCxnSpPr>
        <p:spPr bwMode="gray">
          <a:xfrm flipH="1" flipV="1">
            <a:off x="6279810" y="4472602"/>
            <a:ext cx="1080746" cy="654679"/>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a:stCxn id="152" idx="7"/>
            <a:endCxn id="132" idx="3"/>
          </p:cNvCxnSpPr>
          <p:nvPr>
            <p:custDataLst>
              <p:tags r:id="rId8"/>
            </p:custDataLst>
          </p:nvPr>
        </p:nvCxnSpPr>
        <p:spPr>
          <a:xfrm flipV="1">
            <a:off x="2563951" y="3701263"/>
            <a:ext cx="128468" cy="6315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a:endCxn id="211" idx="4"/>
          </p:cNvCxnSpPr>
          <p:nvPr>
            <p:custDataLst>
              <p:tags r:id="rId9"/>
            </p:custDataLst>
          </p:nvPr>
        </p:nvCxnSpPr>
        <p:spPr bwMode="gray">
          <a:xfrm flipV="1">
            <a:off x="7476610" y="1640548"/>
            <a:ext cx="557133" cy="114763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a:endCxn id="164" idx="5"/>
          </p:cNvCxnSpPr>
          <p:nvPr>
            <p:custDataLst>
              <p:tags r:id="rId10"/>
            </p:custDataLst>
          </p:nvPr>
        </p:nvCxnSpPr>
        <p:spPr bwMode="gray">
          <a:xfrm flipH="1" flipV="1">
            <a:off x="5291515" y="2872230"/>
            <a:ext cx="459459" cy="185304"/>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a:endCxn id="212" idx="3"/>
          </p:cNvCxnSpPr>
          <p:nvPr>
            <p:custDataLst>
              <p:tags r:id="rId11"/>
            </p:custDataLst>
          </p:nvPr>
        </p:nvCxnSpPr>
        <p:spPr bwMode="gray">
          <a:xfrm flipV="1">
            <a:off x="5960112" y="1599447"/>
            <a:ext cx="205376" cy="277346"/>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a:endCxn id="132" idx="0"/>
          </p:cNvCxnSpPr>
          <p:nvPr>
            <p:custDataLst>
              <p:tags r:id="rId12"/>
            </p:custDataLst>
          </p:nvPr>
        </p:nvCxnSpPr>
        <p:spPr>
          <a:xfrm flipH="1">
            <a:off x="3082359" y="2500530"/>
            <a:ext cx="15218" cy="25709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31" name="Oval 130"/>
          <p:cNvSpPr>
            <a:spLocks/>
          </p:cNvSpPr>
          <p:nvPr>
            <p:custDataLst>
              <p:tags r:id="rId13"/>
            </p:custDataLst>
          </p:nvPr>
        </p:nvSpPr>
        <p:spPr bwMode="gray">
          <a:xfrm>
            <a:off x="5643005" y="3765078"/>
            <a:ext cx="1102915" cy="1105541"/>
          </a:xfrm>
          <a:prstGeom prst="ellipse">
            <a:avLst/>
          </a:prstGeom>
          <a:solidFill>
            <a:schemeClr val="accent6">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100" b="1" dirty="0" smtClean="0">
                <a:solidFill>
                  <a:schemeClr val="bg1"/>
                </a:solidFill>
              </a:rPr>
              <a:t>Campus and </a:t>
            </a:r>
            <a:br>
              <a:rPr lang="en-US" sz="1100" b="1" dirty="0" smtClean="0">
                <a:solidFill>
                  <a:schemeClr val="bg1"/>
                </a:solidFill>
              </a:rPr>
            </a:br>
            <a:r>
              <a:rPr lang="en-US" sz="1100" b="1" dirty="0" smtClean="0">
                <a:solidFill>
                  <a:schemeClr val="bg1"/>
                </a:solidFill>
              </a:rPr>
              <a:t>system-wide</a:t>
            </a:r>
            <a:br>
              <a:rPr lang="en-US" sz="1100" b="1" dirty="0" smtClean="0">
                <a:solidFill>
                  <a:schemeClr val="bg1"/>
                </a:solidFill>
              </a:rPr>
            </a:br>
            <a:r>
              <a:rPr lang="en-US" sz="1100" b="1" dirty="0" smtClean="0">
                <a:solidFill>
                  <a:schemeClr val="bg1"/>
                </a:solidFill>
              </a:rPr>
              <a:t>initiatives and</a:t>
            </a:r>
            <a:br>
              <a:rPr lang="en-US" sz="1100" b="1" dirty="0" smtClean="0">
                <a:solidFill>
                  <a:schemeClr val="bg1"/>
                </a:solidFill>
              </a:rPr>
            </a:br>
            <a:r>
              <a:rPr lang="en-US" sz="1100" b="1" dirty="0" smtClean="0">
                <a:solidFill>
                  <a:schemeClr val="bg1"/>
                </a:solidFill>
              </a:rPr>
              <a:t>supports</a:t>
            </a:r>
            <a:endParaRPr lang="en-US" sz="1100" b="1" dirty="0">
              <a:solidFill>
                <a:schemeClr val="bg1"/>
              </a:solidFill>
            </a:endParaRPr>
          </a:p>
        </p:txBody>
      </p:sp>
      <p:sp>
        <p:nvSpPr>
          <p:cNvPr id="132" name="Oval 131"/>
          <p:cNvSpPr>
            <a:spLocks/>
          </p:cNvSpPr>
          <p:nvPr>
            <p:custDataLst>
              <p:tags r:id="rId14"/>
            </p:custDataLst>
          </p:nvPr>
        </p:nvSpPr>
        <p:spPr bwMode="gray">
          <a:xfrm>
            <a:off x="2530901" y="2757625"/>
            <a:ext cx="1102915" cy="110554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1100" b="1" dirty="0" smtClean="0">
                <a:solidFill>
                  <a:schemeClr val="accent4"/>
                </a:solidFill>
              </a:rPr>
              <a:t>Student supports</a:t>
            </a:r>
            <a:endParaRPr lang="en-US" sz="1100" b="1" dirty="0">
              <a:solidFill>
                <a:schemeClr val="accent4"/>
              </a:solidFill>
            </a:endParaRPr>
          </a:p>
        </p:txBody>
      </p:sp>
      <p:cxnSp>
        <p:nvCxnSpPr>
          <p:cNvPr id="134" name="Straight Connector 133"/>
          <p:cNvCxnSpPr>
            <a:stCxn id="163" idx="6"/>
            <a:endCxn id="218" idx="2"/>
          </p:cNvCxnSpPr>
          <p:nvPr>
            <p:custDataLst>
              <p:tags r:id="rId15"/>
            </p:custDataLst>
          </p:nvPr>
        </p:nvCxnSpPr>
        <p:spPr bwMode="gray">
          <a:xfrm flipV="1">
            <a:off x="6721151" y="3063594"/>
            <a:ext cx="151865" cy="110959"/>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a:stCxn id="191" idx="0"/>
          </p:cNvCxnSpPr>
          <p:nvPr>
            <p:custDataLst>
              <p:tags r:id="rId16"/>
            </p:custDataLst>
          </p:nvPr>
        </p:nvCxnSpPr>
        <p:spPr bwMode="gray">
          <a:xfrm flipH="1" flipV="1">
            <a:off x="3144345" y="5172746"/>
            <a:ext cx="96190" cy="573412"/>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a:endCxn id="226" idx="4"/>
          </p:cNvCxnSpPr>
          <p:nvPr>
            <p:custDataLst>
              <p:tags r:id="rId17"/>
            </p:custDataLst>
          </p:nvPr>
        </p:nvCxnSpPr>
        <p:spPr bwMode="gray">
          <a:xfrm flipH="1" flipV="1">
            <a:off x="5816564" y="2490256"/>
            <a:ext cx="171670" cy="28779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a:endCxn id="132" idx="6"/>
          </p:cNvCxnSpPr>
          <p:nvPr>
            <p:custDataLst>
              <p:tags r:id="rId18"/>
            </p:custDataLst>
          </p:nvPr>
        </p:nvCxnSpPr>
        <p:spPr bwMode="gray">
          <a:xfrm flipH="1">
            <a:off x="3633816" y="2777869"/>
            <a:ext cx="121944" cy="532527"/>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a:endCxn id="192" idx="0"/>
          </p:cNvCxnSpPr>
          <p:nvPr>
            <p:custDataLst>
              <p:tags r:id="rId19"/>
            </p:custDataLst>
          </p:nvPr>
        </p:nvCxnSpPr>
        <p:spPr bwMode="gray">
          <a:xfrm flipH="1">
            <a:off x="2299477" y="5235724"/>
            <a:ext cx="259220" cy="580857"/>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a:stCxn id="234" idx="6"/>
            <a:endCxn id="132" idx="2"/>
          </p:cNvCxnSpPr>
          <p:nvPr>
            <p:custDataLst>
              <p:tags r:id="rId20"/>
            </p:custDataLst>
          </p:nvPr>
        </p:nvCxnSpPr>
        <p:spPr>
          <a:xfrm flipV="1">
            <a:off x="1894100" y="3310396"/>
            <a:ext cx="636801" cy="1282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a:stCxn id="221" idx="5"/>
            <a:endCxn id="132" idx="1"/>
          </p:cNvCxnSpPr>
          <p:nvPr>
            <p:custDataLst>
              <p:tags r:id="rId21"/>
            </p:custDataLst>
          </p:nvPr>
        </p:nvCxnSpPr>
        <p:spPr>
          <a:xfrm>
            <a:off x="2095139" y="2642701"/>
            <a:ext cx="597280" cy="27682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a:endCxn id="132" idx="6"/>
          </p:cNvCxnSpPr>
          <p:nvPr>
            <p:custDataLst>
              <p:tags r:id="rId22"/>
            </p:custDataLst>
          </p:nvPr>
        </p:nvCxnSpPr>
        <p:spPr>
          <a:xfrm flipH="1" flipV="1">
            <a:off x="3633816" y="3310396"/>
            <a:ext cx="134887" cy="10294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a:endCxn id="189" idx="7"/>
          </p:cNvCxnSpPr>
          <p:nvPr>
            <p:custDataLst>
              <p:tags r:id="rId23"/>
            </p:custDataLst>
          </p:nvPr>
        </p:nvCxnSpPr>
        <p:spPr>
          <a:xfrm flipH="1">
            <a:off x="3436244" y="4186005"/>
            <a:ext cx="671128" cy="16190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a:endCxn id="190" idx="7"/>
          </p:cNvCxnSpPr>
          <p:nvPr>
            <p:custDataLst>
              <p:tags r:id="rId24"/>
            </p:custDataLst>
          </p:nvPr>
        </p:nvCxnSpPr>
        <p:spPr>
          <a:xfrm flipH="1">
            <a:off x="1833142" y="5000492"/>
            <a:ext cx="823224" cy="390539"/>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a:stCxn id="192" idx="0"/>
          </p:cNvCxnSpPr>
          <p:nvPr>
            <p:custDataLst>
              <p:tags r:id="rId25"/>
            </p:custDataLst>
          </p:nvPr>
        </p:nvCxnSpPr>
        <p:spPr>
          <a:xfrm flipV="1">
            <a:off x="2299477" y="5195761"/>
            <a:ext cx="490645" cy="62082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a:stCxn id="191" idx="0"/>
            <a:endCxn id="189" idx="4"/>
          </p:cNvCxnSpPr>
          <p:nvPr>
            <p:custDataLst>
              <p:tags r:id="rId26"/>
            </p:custDataLst>
          </p:nvPr>
        </p:nvCxnSpPr>
        <p:spPr>
          <a:xfrm flipH="1" flipV="1">
            <a:off x="3046305" y="5291546"/>
            <a:ext cx="194230" cy="454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a:stCxn id="195" idx="6"/>
            <a:endCxn id="131" idx="1"/>
          </p:cNvCxnSpPr>
          <p:nvPr>
            <p:custDataLst>
              <p:tags r:id="rId27"/>
            </p:custDataLst>
          </p:nvPr>
        </p:nvCxnSpPr>
        <p:spPr>
          <a:xfrm>
            <a:off x="5245832" y="3702580"/>
            <a:ext cx="558691" cy="22440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a:endCxn id="131" idx="6"/>
          </p:cNvCxnSpPr>
          <p:nvPr>
            <p:custDataLst>
              <p:tags r:id="rId28"/>
            </p:custDataLst>
          </p:nvPr>
        </p:nvCxnSpPr>
        <p:spPr bwMode="gray">
          <a:xfrm flipH="1" flipV="1">
            <a:off x="6745920" y="4317849"/>
            <a:ext cx="500652" cy="93151"/>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0" name="Oval 149"/>
          <p:cNvSpPr>
            <a:spLocks/>
          </p:cNvSpPr>
          <p:nvPr>
            <p:custDataLst>
              <p:tags r:id="rId29"/>
            </p:custDataLst>
          </p:nvPr>
        </p:nvSpPr>
        <p:spPr bwMode="gray">
          <a:xfrm>
            <a:off x="215263" y="2744134"/>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24/7</a:t>
            </a:r>
            <a:br>
              <a:rPr lang="en-US" sz="1000" dirty="0" smtClean="0">
                <a:solidFill>
                  <a:schemeClr val="tx1"/>
                </a:solidFill>
              </a:rPr>
            </a:br>
            <a:r>
              <a:rPr lang="en-US" sz="1000" dirty="0" smtClean="0">
                <a:solidFill>
                  <a:schemeClr val="tx1"/>
                </a:solidFill>
              </a:rPr>
              <a:t>help desk</a:t>
            </a:r>
            <a:endParaRPr lang="en-US" sz="1000" dirty="0">
              <a:solidFill>
                <a:schemeClr val="tx1"/>
              </a:solidFill>
            </a:endParaRPr>
          </a:p>
        </p:txBody>
      </p:sp>
      <p:sp>
        <p:nvSpPr>
          <p:cNvPr id="151" name="Oval 150"/>
          <p:cNvSpPr>
            <a:spLocks/>
          </p:cNvSpPr>
          <p:nvPr>
            <p:custDataLst>
              <p:tags r:id="rId30"/>
            </p:custDataLst>
          </p:nvPr>
        </p:nvSpPr>
        <p:spPr bwMode="gray">
          <a:xfrm>
            <a:off x="215263" y="3517027"/>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Academic</a:t>
            </a:r>
            <a:br>
              <a:rPr lang="en-US" sz="1000" dirty="0" smtClean="0">
                <a:solidFill>
                  <a:schemeClr val="tx1"/>
                </a:solidFill>
              </a:rPr>
            </a:br>
            <a:r>
              <a:rPr lang="en-US" sz="1000" dirty="0" smtClean="0">
                <a:solidFill>
                  <a:schemeClr val="tx1"/>
                </a:solidFill>
              </a:rPr>
              <a:t>tutoring</a:t>
            </a:r>
            <a:endParaRPr lang="en-US" sz="1000" dirty="0">
              <a:solidFill>
                <a:schemeClr val="tx1"/>
              </a:solidFill>
            </a:endParaRPr>
          </a:p>
        </p:txBody>
      </p:sp>
      <p:sp>
        <p:nvSpPr>
          <p:cNvPr id="152" name="Oval 151"/>
          <p:cNvSpPr>
            <a:spLocks/>
          </p:cNvSpPr>
          <p:nvPr>
            <p:custDataLst>
              <p:tags r:id="rId31"/>
            </p:custDataLst>
          </p:nvPr>
        </p:nvSpPr>
        <p:spPr bwMode="gray">
          <a:xfrm>
            <a:off x="1815186" y="3637627"/>
            <a:ext cx="877233" cy="865770"/>
          </a:xfrm>
          <a:prstGeom prst="ellipse">
            <a:avLst/>
          </a:prstGeom>
          <a:solidFill>
            <a:schemeClr val="accent5">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Student</a:t>
            </a:r>
            <a:br>
              <a:rPr lang="en-US" sz="1000" dirty="0" smtClean="0">
                <a:solidFill>
                  <a:schemeClr val="tx1"/>
                </a:solidFill>
              </a:rPr>
            </a:br>
            <a:r>
              <a:rPr lang="en-US" sz="1000" dirty="0" smtClean="0">
                <a:solidFill>
                  <a:schemeClr val="tx1"/>
                </a:solidFill>
              </a:rPr>
              <a:t>mentor</a:t>
            </a:r>
            <a:endParaRPr lang="en-US" sz="1000" dirty="0">
              <a:solidFill>
                <a:schemeClr val="tx1"/>
              </a:solidFill>
            </a:endParaRPr>
          </a:p>
        </p:txBody>
      </p:sp>
      <p:sp>
        <p:nvSpPr>
          <p:cNvPr id="153" name="Oval 152"/>
          <p:cNvSpPr>
            <a:spLocks/>
          </p:cNvSpPr>
          <p:nvPr>
            <p:custDataLst>
              <p:tags r:id="rId32"/>
            </p:custDataLst>
          </p:nvPr>
        </p:nvSpPr>
        <p:spPr bwMode="gray">
          <a:xfrm>
            <a:off x="307016" y="5715336"/>
            <a:ext cx="749808" cy="749808"/>
          </a:xfrm>
          <a:prstGeom prst="ellipse">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Content</a:t>
            </a:r>
          </a:p>
          <a:p>
            <a:pPr algn="ctr"/>
            <a:r>
              <a:rPr lang="en-US" sz="1000" dirty="0">
                <a:solidFill>
                  <a:schemeClr val="tx1"/>
                </a:solidFill>
              </a:rPr>
              <a:t>d</a:t>
            </a:r>
            <a:r>
              <a:rPr lang="en-US" sz="1000" dirty="0" smtClean="0">
                <a:solidFill>
                  <a:schemeClr val="tx1"/>
                </a:solidFill>
              </a:rPr>
              <a:t>evelopment</a:t>
            </a:r>
          </a:p>
          <a:p>
            <a:pPr algn="ctr"/>
            <a:r>
              <a:rPr lang="en-US" sz="1000" dirty="0" smtClean="0">
                <a:solidFill>
                  <a:schemeClr val="tx1"/>
                </a:solidFill>
              </a:rPr>
              <a:t>support</a:t>
            </a:r>
            <a:endParaRPr lang="en-US" sz="1000" dirty="0">
              <a:solidFill>
                <a:schemeClr val="tx1"/>
              </a:solidFill>
            </a:endParaRPr>
          </a:p>
        </p:txBody>
      </p:sp>
      <p:cxnSp>
        <p:nvCxnSpPr>
          <p:cNvPr id="154" name="Straight Connector 153"/>
          <p:cNvCxnSpPr>
            <a:stCxn id="150" idx="6"/>
          </p:cNvCxnSpPr>
          <p:nvPr>
            <p:custDataLst>
              <p:tags r:id="rId33"/>
            </p:custDataLst>
          </p:nvPr>
        </p:nvCxnSpPr>
        <p:spPr>
          <a:xfrm>
            <a:off x="965071" y="3119038"/>
            <a:ext cx="247774" cy="18159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a:stCxn id="151" idx="6"/>
            <a:endCxn id="234" idx="3"/>
          </p:cNvCxnSpPr>
          <p:nvPr>
            <p:custDataLst>
              <p:tags r:id="rId34"/>
            </p:custDataLst>
          </p:nvPr>
        </p:nvCxnSpPr>
        <p:spPr>
          <a:xfrm flipV="1">
            <a:off x="965071" y="3744704"/>
            <a:ext cx="180264" cy="14722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p:cNvCxnSpPr>
            <a:stCxn id="193" idx="6"/>
            <a:endCxn id="190" idx="1"/>
          </p:cNvCxnSpPr>
          <p:nvPr>
            <p:custDataLst>
              <p:tags r:id="rId35"/>
            </p:custDataLst>
          </p:nvPr>
        </p:nvCxnSpPr>
        <p:spPr>
          <a:xfrm>
            <a:off x="1056824" y="5320641"/>
            <a:ext cx="156021" cy="7039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a:stCxn id="153" idx="6"/>
            <a:endCxn id="190" idx="3"/>
          </p:cNvCxnSpPr>
          <p:nvPr>
            <p:custDataLst>
              <p:tags r:id="rId36"/>
            </p:custDataLst>
          </p:nvPr>
        </p:nvCxnSpPr>
        <p:spPr>
          <a:xfrm flipV="1">
            <a:off x="1056824" y="6003223"/>
            <a:ext cx="156021" cy="8701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8" name="Oval 157"/>
          <p:cNvSpPr>
            <a:spLocks/>
          </p:cNvSpPr>
          <p:nvPr>
            <p:custDataLst>
              <p:tags r:id="rId37"/>
            </p:custDataLst>
          </p:nvPr>
        </p:nvSpPr>
        <p:spPr bwMode="gray">
          <a:xfrm>
            <a:off x="1432953" y="1020293"/>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Open</a:t>
            </a:r>
            <a:br>
              <a:rPr lang="en-US" sz="1000" dirty="0">
                <a:solidFill>
                  <a:schemeClr val="tx1"/>
                </a:solidFill>
              </a:rPr>
            </a:br>
            <a:r>
              <a:rPr lang="en-US" sz="1000" dirty="0">
                <a:solidFill>
                  <a:schemeClr val="tx1"/>
                </a:solidFill>
              </a:rPr>
              <a:t>textbooks</a:t>
            </a:r>
          </a:p>
        </p:txBody>
      </p:sp>
      <p:sp>
        <p:nvSpPr>
          <p:cNvPr id="159" name="Oval 158"/>
          <p:cNvSpPr>
            <a:spLocks/>
          </p:cNvSpPr>
          <p:nvPr>
            <p:custDataLst>
              <p:tags r:id="rId38"/>
            </p:custDataLst>
          </p:nvPr>
        </p:nvSpPr>
        <p:spPr bwMode="gray">
          <a:xfrm>
            <a:off x="676279" y="1175513"/>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Student</a:t>
            </a:r>
          </a:p>
          <a:p>
            <a:pPr algn="ctr"/>
            <a:r>
              <a:rPr lang="en-US" sz="1000" dirty="0">
                <a:solidFill>
                  <a:schemeClr val="tx1"/>
                </a:solidFill>
              </a:rPr>
              <a:t>computer</a:t>
            </a:r>
          </a:p>
          <a:p>
            <a:pPr algn="ctr"/>
            <a:r>
              <a:rPr lang="en-US" sz="1000" dirty="0">
                <a:solidFill>
                  <a:schemeClr val="tx1"/>
                </a:solidFill>
              </a:rPr>
              <a:t>program</a:t>
            </a:r>
          </a:p>
        </p:txBody>
      </p:sp>
      <p:cxnSp>
        <p:nvCxnSpPr>
          <p:cNvPr id="160" name="Straight Connector 159"/>
          <p:cNvCxnSpPr>
            <a:stCxn id="159" idx="5"/>
            <a:endCxn id="221" idx="1"/>
          </p:cNvCxnSpPr>
          <p:nvPr>
            <p:custDataLst>
              <p:tags r:id="rId39"/>
            </p:custDataLst>
          </p:nvPr>
        </p:nvCxnSpPr>
        <p:spPr>
          <a:xfrm>
            <a:off x="1316280" y="1815514"/>
            <a:ext cx="158562" cy="21499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a:stCxn id="158" idx="4"/>
            <a:endCxn id="221" idx="0"/>
          </p:cNvCxnSpPr>
          <p:nvPr>
            <p:custDataLst>
              <p:tags r:id="rId40"/>
            </p:custDataLst>
          </p:nvPr>
        </p:nvCxnSpPr>
        <p:spPr>
          <a:xfrm flipH="1">
            <a:off x="1784991" y="1770101"/>
            <a:ext cx="22866" cy="133619"/>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p:cNvCxnSpPr>
            <a:stCxn id="183" idx="4"/>
            <a:endCxn id="240" idx="1"/>
          </p:cNvCxnSpPr>
          <p:nvPr>
            <p:custDataLst>
              <p:tags r:id="rId41"/>
            </p:custDataLst>
          </p:nvPr>
        </p:nvCxnSpPr>
        <p:spPr>
          <a:xfrm>
            <a:off x="2669931" y="1738120"/>
            <a:ext cx="102279" cy="14270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63" name="Oval 162"/>
          <p:cNvSpPr>
            <a:spLocks/>
          </p:cNvSpPr>
          <p:nvPr>
            <p:custDataLst>
              <p:tags r:id="rId42"/>
            </p:custDataLst>
          </p:nvPr>
        </p:nvSpPr>
        <p:spPr bwMode="gray">
          <a:xfrm>
            <a:off x="5618236" y="2621782"/>
            <a:ext cx="1102915" cy="110554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100" b="1" dirty="0" smtClean="0">
                <a:solidFill>
                  <a:schemeClr val="bg1"/>
                </a:solidFill>
              </a:rPr>
              <a:t>Academic</a:t>
            </a:r>
            <a:br>
              <a:rPr lang="en-US" sz="1100" b="1" dirty="0" smtClean="0">
                <a:solidFill>
                  <a:schemeClr val="bg1"/>
                </a:solidFill>
              </a:rPr>
            </a:br>
            <a:r>
              <a:rPr lang="en-US" sz="1100" b="1" dirty="0" smtClean="0">
                <a:solidFill>
                  <a:schemeClr val="bg1"/>
                </a:solidFill>
              </a:rPr>
              <a:t>initiatives</a:t>
            </a:r>
            <a:endParaRPr lang="en-US" sz="1100" b="1" dirty="0">
              <a:solidFill>
                <a:schemeClr val="bg1"/>
              </a:solidFill>
            </a:endParaRPr>
          </a:p>
        </p:txBody>
      </p:sp>
      <p:sp>
        <p:nvSpPr>
          <p:cNvPr id="164" name="Oval 163"/>
          <p:cNvSpPr>
            <a:spLocks/>
          </p:cNvSpPr>
          <p:nvPr>
            <p:custDataLst>
              <p:tags r:id="rId43"/>
            </p:custDataLst>
          </p:nvPr>
        </p:nvSpPr>
        <p:spPr bwMode="gray">
          <a:xfrm>
            <a:off x="4542750" y="2133249"/>
            <a:ext cx="877233" cy="865770"/>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Experiential</a:t>
            </a:r>
            <a:br>
              <a:rPr lang="en-US" sz="1000" dirty="0">
                <a:solidFill>
                  <a:schemeClr val="bg1"/>
                </a:solidFill>
              </a:rPr>
            </a:br>
            <a:r>
              <a:rPr lang="en-US" sz="1000" dirty="0">
                <a:solidFill>
                  <a:schemeClr val="bg1"/>
                </a:solidFill>
              </a:rPr>
              <a:t>learning</a:t>
            </a:r>
          </a:p>
        </p:txBody>
      </p:sp>
      <p:sp>
        <p:nvSpPr>
          <p:cNvPr id="165" name="Oval 164"/>
          <p:cNvSpPr>
            <a:spLocks/>
          </p:cNvSpPr>
          <p:nvPr>
            <p:custDataLst>
              <p:tags r:id="rId44"/>
            </p:custDataLst>
          </p:nvPr>
        </p:nvSpPr>
        <p:spPr bwMode="gray">
          <a:xfrm>
            <a:off x="7101706" y="1412292"/>
            <a:ext cx="749808" cy="749808"/>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bg1"/>
                </a:solidFill>
              </a:rPr>
              <a:t>High-needs</a:t>
            </a:r>
            <a:br>
              <a:rPr lang="en-US" sz="1000" dirty="0" smtClean="0">
                <a:solidFill>
                  <a:schemeClr val="bg1"/>
                </a:solidFill>
              </a:rPr>
            </a:br>
            <a:r>
              <a:rPr lang="en-US" sz="1000" dirty="0" smtClean="0">
                <a:solidFill>
                  <a:schemeClr val="bg1"/>
                </a:solidFill>
              </a:rPr>
              <a:t>disciplines</a:t>
            </a:r>
            <a:endParaRPr lang="en-US" sz="1000" dirty="0">
              <a:solidFill>
                <a:schemeClr val="bg1"/>
              </a:solidFill>
            </a:endParaRPr>
          </a:p>
        </p:txBody>
      </p:sp>
      <p:sp>
        <p:nvSpPr>
          <p:cNvPr id="169" name="Oval 168"/>
          <p:cNvSpPr>
            <a:spLocks/>
          </p:cNvSpPr>
          <p:nvPr>
            <p:custDataLst>
              <p:tags r:id="rId45"/>
            </p:custDataLst>
          </p:nvPr>
        </p:nvSpPr>
        <p:spPr bwMode="gray">
          <a:xfrm>
            <a:off x="8171515" y="1460430"/>
            <a:ext cx="749808" cy="749808"/>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General</a:t>
            </a:r>
            <a:br>
              <a:rPr lang="en-US" sz="1000" dirty="0">
                <a:solidFill>
                  <a:schemeClr val="bg1"/>
                </a:solidFill>
              </a:rPr>
            </a:br>
            <a:r>
              <a:rPr lang="en-US" sz="1000" dirty="0">
                <a:solidFill>
                  <a:schemeClr val="bg1"/>
                </a:solidFill>
              </a:rPr>
              <a:t>education</a:t>
            </a:r>
          </a:p>
        </p:txBody>
      </p:sp>
      <p:sp>
        <p:nvSpPr>
          <p:cNvPr id="170" name="Oval 169"/>
          <p:cNvSpPr>
            <a:spLocks/>
          </p:cNvSpPr>
          <p:nvPr>
            <p:custDataLst>
              <p:tags r:id="rId46"/>
            </p:custDataLst>
          </p:nvPr>
        </p:nvSpPr>
        <p:spPr bwMode="gray">
          <a:xfrm>
            <a:off x="7483351" y="3423210"/>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Affordable</a:t>
            </a:r>
          </a:p>
          <a:p>
            <a:pPr algn="ctr"/>
            <a:r>
              <a:rPr lang="en-US" sz="1000" dirty="0">
                <a:solidFill>
                  <a:schemeClr val="tx1"/>
                </a:solidFill>
              </a:rPr>
              <a:t>b</a:t>
            </a:r>
            <a:r>
              <a:rPr lang="en-US" sz="1000" dirty="0" smtClean="0">
                <a:solidFill>
                  <a:schemeClr val="tx1"/>
                </a:solidFill>
              </a:rPr>
              <a:t>roadband</a:t>
            </a:r>
          </a:p>
          <a:p>
            <a:pPr algn="ctr"/>
            <a:r>
              <a:rPr lang="en-US" sz="1000" dirty="0" smtClean="0">
                <a:solidFill>
                  <a:schemeClr val="tx1"/>
                </a:solidFill>
              </a:rPr>
              <a:t>for </a:t>
            </a:r>
            <a:r>
              <a:rPr lang="en-US" sz="1000" dirty="0" err="1" smtClean="0">
                <a:solidFill>
                  <a:schemeClr val="tx1"/>
                </a:solidFill>
              </a:rPr>
              <a:t>NYS</a:t>
            </a:r>
            <a:endParaRPr lang="en-US" sz="1000" dirty="0" smtClean="0">
              <a:solidFill>
                <a:schemeClr val="tx1"/>
              </a:solidFill>
            </a:endParaRPr>
          </a:p>
        </p:txBody>
      </p:sp>
      <p:sp>
        <p:nvSpPr>
          <p:cNvPr id="171" name="Oval 170"/>
          <p:cNvSpPr>
            <a:spLocks/>
          </p:cNvSpPr>
          <p:nvPr>
            <p:custDataLst>
              <p:tags r:id="rId47"/>
            </p:custDataLst>
          </p:nvPr>
        </p:nvSpPr>
        <p:spPr bwMode="gray">
          <a:xfrm>
            <a:off x="8171515" y="3777370"/>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IT enablers</a:t>
            </a:r>
          </a:p>
        </p:txBody>
      </p:sp>
      <p:sp>
        <p:nvSpPr>
          <p:cNvPr id="172" name="Oval 171"/>
          <p:cNvSpPr>
            <a:spLocks/>
          </p:cNvSpPr>
          <p:nvPr>
            <p:custDataLst>
              <p:tags r:id="rId48"/>
            </p:custDataLst>
          </p:nvPr>
        </p:nvSpPr>
        <p:spPr bwMode="gray">
          <a:xfrm>
            <a:off x="6945354" y="5913490"/>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Revenue</a:t>
            </a:r>
          </a:p>
          <a:p>
            <a:pPr algn="ctr"/>
            <a:r>
              <a:rPr lang="en-US" sz="1000" dirty="0" smtClean="0">
                <a:solidFill>
                  <a:schemeClr val="tx1"/>
                </a:solidFill>
              </a:rPr>
              <a:t>and</a:t>
            </a:r>
            <a:br>
              <a:rPr lang="en-US" sz="1000" dirty="0" smtClean="0">
                <a:solidFill>
                  <a:schemeClr val="tx1"/>
                </a:solidFill>
              </a:rPr>
            </a:br>
            <a:r>
              <a:rPr lang="en-US" sz="1000" dirty="0" smtClean="0">
                <a:solidFill>
                  <a:schemeClr val="tx1"/>
                </a:solidFill>
              </a:rPr>
              <a:t>cost</a:t>
            </a:r>
          </a:p>
          <a:p>
            <a:pPr algn="ctr"/>
            <a:r>
              <a:rPr lang="en-US" sz="1000" dirty="0" smtClean="0">
                <a:solidFill>
                  <a:schemeClr val="tx1"/>
                </a:solidFill>
              </a:rPr>
              <a:t>models</a:t>
            </a:r>
            <a:endParaRPr lang="en-US" sz="1000" dirty="0">
              <a:solidFill>
                <a:schemeClr val="tx1"/>
              </a:solidFill>
            </a:endParaRPr>
          </a:p>
        </p:txBody>
      </p:sp>
      <p:sp>
        <p:nvSpPr>
          <p:cNvPr id="173" name="Oval 172"/>
          <p:cNvSpPr>
            <a:spLocks/>
          </p:cNvSpPr>
          <p:nvPr>
            <p:custDataLst>
              <p:tags r:id="rId49"/>
            </p:custDataLst>
          </p:nvPr>
        </p:nvSpPr>
        <p:spPr bwMode="gray">
          <a:xfrm>
            <a:off x="8144364" y="5332733"/>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Legal and</a:t>
            </a:r>
            <a:br>
              <a:rPr lang="en-US" sz="1000" dirty="0" smtClean="0">
                <a:solidFill>
                  <a:schemeClr val="tx1"/>
                </a:solidFill>
              </a:rPr>
            </a:br>
            <a:r>
              <a:rPr lang="en-US" sz="1000" dirty="0" smtClean="0">
                <a:solidFill>
                  <a:schemeClr val="tx1"/>
                </a:solidFill>
              </a:rPr>
              <a:t>compliance</a:t>
            </a:r>
            <a:br>
              <a:rPr lang="en-US" sz="1000" dirty="0" smtClean="0">
                <a:solidFill>
                  <a:schemeClr val="tx1"/>
                </a:solidFill>
              </a:rPr>
            </a:br>
            <a:r>
              <a:rPr lang="en-US" sz="1000" dirty="0" smtClean="0">
                <a:solidFill>
                  <a:schemeClr val="tx1"/>
                </a:solidFill>
              </a:rPr>
              <a:t>policies</a:t>
            </a:r>
            <a:endParaRPr lang="en-US" sz="1000" dirty="0">
              <a:solidFill>
                <a:schemeClr val="tx1"/>
              </a:solidFill>
            </a:endParaRPr>
          </a:p>
        </p:txBody>
      </p:sp>
      <p:cxnSp>
        <p:nvCxnSpPr>
          <p:cNvPr id="174" name="Straight Connector 173"/>
          <p:cNvCxnSpPr>
            <a:endCxn id="165" idx="4"/>
          </p:cNvCxnSpPr>
          <p:nvPr>
            <p:custDataLst>
              <p:tags r:id="rId50"/>
            </p:custDataLst>
          </p:nvPr>
        </p:nvCxnSpPr>
        <p:spPr bwMode="gray">
          <a:xfrm flipV="1">
            <a:off x="7376319" y="2162100"/>
            <a:ext cx="100291" cy="61315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a:stCxn id="218" idx="7"/>
            <a:endCxn id="169" idx="3"/>
          </p:cNvCxnSpPr>
          <p:nvPr>
            <p:custDataLst>
              <p:tags r:id="rId51"/>
            </p:custDataLst>
          </p:nvPr>
        </p:nvCxnSpPr>
        <p:spPr bwMode="gray">
          <a:xfrm flipV="1">
            <a:off x="7621781" y="2100431"/>
            <a:ext cx="659541" cy="65706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a:endCxn id="170" idx="3"/>
          </p:cNvCxnSpPr>
          <p:nvPr>
            <p:custDataLst>
              <p:tags r:id="rId52"/>
            </p:custDataLst>
          </p:nvPr>
        </p:nvCxnSpPr>
        <p:spPr bwMode="gray">
          <a:xfrm flipV="1">
            <a:off x="7483351" y="4063211"/>
            <a:ext cx="109807" cy="17682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a:endCxn id="171" idx="2"/>
          </p:cNvCxnSpPr>
          <p:nvPr>
            <p:custDataLst>
              <p:tags r:id="rId53"/>
            </p:custDataLst>
          </p:nvPr>
        </p:nvCxnSpPr>
        <p:spPr bwMode="gray">
          <a:xfrm flipV="1">
            <a:off x="7557969" y="4152274"/>
            <a:ext cx="613546" cy="134754"/>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a:stCxn id="185" idx="6"/>
            <a:endCxn id="173" idx="1"/>
          </p:cNvCxnSpPr>
          <p:nvPr>
            <p:custDataLst>
              <p:tags r:id="rId54"/>
            </p:custDataLst>
          </p:nvPr>
        </p:nvCxnSpPr>
        <p:spPr bwMode="gray">
          <a:xfrm>
            <a:off x="8109321" y="5433377"/>
            <a:ext cx="144850" cy="916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a:stCxn id="185" idx="3"/>
            <a:endCxn id="172" idx="0"/>
          </p:cNvCxnSpPr>
          <p:nvPr>
            <p:custDataLst>
              <p:tags r:id="rId55"/>
            </p:custDataLst>
          </p:nvPr>
        </p:nvCxnSpPr>
        <p:spPr bwMode="gray">
          <a:xfrm flipH="1">
            <a:off x="7320258" y="5739473"/>
            <a:ext cx="40298" cy="17401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a:stCxn id="185" idx="4"/>
            <a:endCxn id="231" idx="1"/>
          </p:cNvCxnSpPr>
          <p:nvPr>
            <p:custDataLst>
              <p:tags r:id="rId56"/>
            </p:custDataLst>
          </p:nvPr>
        </p:nvCxnSpPr>
        <p:spPr bwMode="gray">
          <a:xfrm>
            <a:off x="7670705" y="5866262"/>
            <a:ext cx="151589" cy="21243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81" name="Oval 180"/>
          <p:cNvSpPr>
            <a:spLocks/>
          </p:cNvSpPr>
          <p:nvPr>
            <p:custDataLst>
              <p:tags r:id="rId57"/>
            </p:custDataLst>
          </p:nvPr>
        </p:nvSpPr>
        <p:spPr bwMode="gray">
          <a:xfrm>
            <a:off x="1150883" y="4335044"/>
            <a:ext cx="877233" cy="865770"/>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Center for</a:t>
            </a:r>
            <a:br>
              <a:rPr lang="en-US" sz="1000" dirty="0">
                <a:solidFill>
                  <a:schemeClr val="tx1"/>
                </a:solidFill>
              </a:rPr>
            </a:br>
            <a:r>
              <a:rPr lang="en-US" sz="1000" dirty="0">
                <a:solidFill>
                  <a:schemeClr val="tx1"/>
                </a:solidFill>
              </a:rPr>
              <a:t>Online</a:t>
            </a:r>
            <a:br>
              <a:rPr lang="en-US" sz="1000" dirty="0">
                <a:solidFill>
                  <a:schemeClr val="tx1"/>
                </a:solidFill>
              </a:rPr>
            </a:br>
            <a:r>
              <a:rPr lang="en-US" sz="1000" dirty="0">
                <a:solidFill>
                  <a:schemeClr val="tx1"/>
                </a:solidFill>
              </a:rPr>
              <a:t>Teaching</a:t>
            </a:r>
            <a:br>
              <a:rPr lang="en-US" sz="1000" dirty="0">
                <a:solidFill>
                  <a:schemeClr val="tx1"/>
                </a:solidFill>
              </a:rPr>
            </a:br>
            <a:r>
              <a:rPr lang="en-US" sz="1000" dirty="0">
                <a:solidFill>
                  <a:schemeClr val="tx1"/>
                </a:solidFill>
              </a:rPr>
              <a:t>Excellence</a:t>
            </a:r>
          </a:p>
        </p:txBody>
      </p:sp>
      <p:cxnSp>
        <p:nvCxnSpPr>
          <p:cNvPr id="182" name="Straight Connector 181"/>
          <p:cNvCxnSpPr>
            <a:stCxn id="189" idx="2"/>
            <a:endCxn id="181" idx="6"/>
          </p:cNvCxnSpPr>
          <p:nvPr>
            <p:custDataLst>
              <p:tags r:id="rId58"/>
            </p:custDataLst>
          </p:nvPr>
        </p:nvCxnSpPr>
        <p:spPr>
          <a:xfrm flipH="1">
            <a:off x="2028116" y="4738776"/>
            <a:ext cx="466731" cy="2915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83" name="Oval 182"/>
          <p:cNvSpPr>
            <a:spLocks/>
          </p:cNvSpPr>
          <p:nvPr>
            <p:custDataLst>
              <p:tags r:id="rId59"/>
            </p:custDataLst>
          </p:nvPr>
        </p:nvSpPr>
        <p:spPr bwMode="gray">
          <a:xfrm>
            <a:off x="2295027" y="988312"/>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Single</a:t>
            </a:r>
          </a:p>
          <a:p>
            <a:pPr algn="ctr"/>
            <a:r>
              <a:rPr lang="en-US" sz="1000" dirty="0">
                <a:solidFill>
                  <a:schemeClr val="tx1"/>
                </a:solidFill>
              </a:rPr>
              <a:t>s</a:t>
            </a:r>
            <a:r>
              <a:rPr lang="en-US" sz="1000" dirty="0" smtClean="0">
                <a:solidFill>
                  <a:schemeClr val="tx1"/>
                </a:solidFill>
              </a:rPr>
              <a:t>ign-on</a:t>
            </a:r>
            <a:endParaRPr lang="en-US" sz="1000" dirty="0">
              <a:solidFill>
                <a:schemeClr val="tx1"/>
              </a:solidFill>
            </a:endParaRPr>
          </a:p>
        </p:txBody>
      </p:sp>
      <p:sp>
        <p:nvSpPr>
          <p:cNvPr id="184" name="Oval 183"/>
          <p:cNvSpPr>
            <a:spLocks/>
          </p:cNvSpPr>
          <p:nvPr>
            <p:custDataLst>
              <p:tags r:id="rId60"/>
            </p:custDataLst>
          </p:nvPr>
        </p:nvSpPr>
        <p:spPr bwMode="gray">
          <a:xfrm>
            <a:off x="3668877" y="1449085"/>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Readiness</a:t>
            </a:r>
            <a:br>
              <a:rPr lang="en-US" sz="1000" dirty="0" smtClean="0">
                <a:solidFill>
                  <a:schemeClr val="tx1"/>
                </a:solidFill>
              </a:rPr>
            </a:br>
            <a:r>
              <a:rPr lang="en-US" sz="1000" dirty="0" smtClean="0">
                <a:solidFill>
                  <a:schemeClr val="tx1"/>
                </a:solidFill>
              </a:rPr>
              <a:t>assessment</a:t>
            </a:r>
            <a:endParaRPr lang="en-US" sz="1000" dirty="0">
              <a:solidFill>
                <a:schemeClr val="tx1"/>
              </a:solidFill>
            </a:endParaRPr>
          </a:p>
        </p:txBody>
      </p:sp>
      <p:sp>
        <p:nvSpPr>
          <p:cNvPr id="185" name="Oval 184"/>
          <p:cNvSpPr>
            <a:spLocks/>
          </p:cNvSpPr>
          <p:nvPr>
            <p:custDataLst>
              <p:tags r:id="rId61"/>
            </p:custDataLst>
          </p:nvPr>
        </p:nvSpPr>
        <p:spPr bwMode="gray">
          <a:xfrm>
            <a:off x="7232088" y="5000492"/>
            <a:ext cx="877233" cy="865770"/>
          </a:xfrm>
          <a:prstGeom prst="ellipse">
            <a:avLst/>
          </a:prstGeom>
          <a:solidFill>
            <a:schemeClr val="accent6">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bg1"/>
                </a:solidFill>
              </a:rPr>
              <a:t>Policy</a:t>
            </a:r>
            <a:br>
              <a:rPr lang="en-US" sz="1000" dirty="0" smtClean="0">
                <a:solidFill>
                  <a:schemeClr val="bg1"/>
                </a:solidFill>
              </a:rPr>
            </a:br>
            <a:r>
              <a:rPr lang="en-US" sz="1000" dirty="0" smtClean="0">
                <a:solidFill>
                  <a:schemeClr val="bg1"/>
                </a:solidFill>
              </a:rPr>
              <a:t>architecture</a:t>
            </a:r>
            <a:endParaRPr lang="en-US" sz="1000" dirty="0">
              <a:solidFill>
                <a:schemeClr val="bg1"/>
              </a:solidFill>
            </a:endParaRPr>
          </a:p>
        </p:txBody>
      </p:sp>
      <p:cxnSp>
        <p:nvCxnSpPr>
          <p:cNvPr id="186" name="Straight Connector 185"/>
          <p:cNvCxnSpPr>
            <a:stCxn id="198" idx="6"/>
            <a:endCxn id="201" idx="1"/>
          </p:cNvCxnSpPr>
          <p:nvPr>
            <p:custDataLst>
              <p:tags r:id="rId62"/>
            </p:custDataLst>
          </p:nvPr>
        </p:nvCxnSpPr>
        <p:spPr bwMode="gray">
          <a:xfrm>
            <a:off x="5746686" y="4811177"/>
            <a:ext cx="396495" cy="316104"/>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a:stCxn id="196" idx="0"/>
            <a:endCxn id="201" idx="4"/>
          </p:cNvCxnSpPr>
          <p:nvPr>
            <p:custDataLst>
              <p:tags r:id="rId63"/>
            </p:custDataLst>
          </p:nvPr>
        </p:nvCxnSpPr>
        <p:spPr bwMode="gray">
          <a:xfrm flipH="1" flipV="1">
            <a:off x="6453330" y="5866262"/>
            <a:ext cx="63712" cy="117259"/>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a:stCxn id="197" idx="6"/>
            <a:endCxn id="201" idx="2"/>
          </p:cNvCxnSpPr>
          <p:nvPr>
            <p:custDataLst>
              <p:tags r:id="rId64"/>
            </p:custDataLst>
          </p:nvPr>
        </p:nvCxnSpPr>
        <p:spPr bwMode="gray">
          <a:xfrm flipV="1">
            <a:off x="5817919" y="5433377"/>
            <a:ext cx="196794" cy="14081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89" name="Oval 188"/>
          <p:cNvSpPr>
            <a:spLocks/>
          </p:cNvSpPr>
          <p:nvPr>
            <p:custDataLst>
              <p:tags r:id="rId65"/>
            </p:custDataLst>
          </p:nvPr>
        </p:nvSpPr>
        <p:spPr bwMode="gray">
          <a:xfrm>
            <a:off x="2494847" y="4186005"/>
            <a:ext cx="1102915" cy="1105541"/>
          </a:xfrm>
          <a:prstGeom prst="ellipse">
            <a:avLst/>
          </a:prstGeom>
          <a:solidFill>
            <a:schemeClr val="accent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1100" b="1" dirty="0">
                <a:solidFill>
                  <a:schemeClr val="accent4"/>
                </a:solidFill>
              </a:rPr>
              <a:t>Faculty supports</a:t>
            </a:r>
          </a:p>
        </p:txBody>
      </p:sp>
      <p:sp>
        <p:nvSpPr>
          <p:cNvPr id="190" name="Oval 189"/>
          <p:cNvSpPr>
            <a:spLocks/>
          </p:cNvSpPr>
          <p:nvPr>
            <p:custDataLst>
              <p:tags r:id="rId66"/>
            </p:custDataLst>
          </p:nvPr>
        </p:nvSpPr>
        <p:spPr bwMode="gray">
          <a:xfrm>
            <a:off x="1084377" y="5264242"/>
            <a:ext cx="877233" cy="865770"/>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Course</a:t>
            </a:r>
          </a:p>
          <a:p>
            <a:pPr algn="ctr"/>
            <a:r>
              <a:rPr lang="en-US" sz="1000" dirty="0" smtClean="0">
                <a:solidFill>
                  <a:schemeClr val="tx1"/>
                </a:solidFill>
              </a:rPr>
              <a:t>development</a:t>
            </a:r>
            <a:endParaRPr lang="en-US" sz="1000" dirty="0">
              <a:solidFill>
                <a:schemeClr val="tx1"/>
              </a:solidFill>
            </a:endParaRPr>
          </a:p>
          <a:p>
            <a:pPr algn="ctr"/>
            <a:r>
              <a:rPr lang="en-US" sz="1000" dirty="0" smtClean="0">
                <a:solidFill>
                  <a:schemeClr val="tx1"/>
                </a:solidFill>
              </a:rPr>
              <a:t>and</a:t>
            </a:r>
            <a:br>
              <a:rPr lang="en-US" sz="1000" dirty="0" smtClean="0">
                <a:solidFill>
                  <a:schemeClr val="tx1"/>
                </a:solidFill>
              </a:rPr>
            </a:br>
            <a:r>
              <a:rPr lang="en-US" sz="1000" dirty="0" smtClean="0">
                <a:solidFill>
                  <a:schemeClr val="tx1"/>
                </a:solidFill>
              </a:rPr>
              <a:t>enhancement</a:t>
            </a:r>
            <a:br>
              <a:rPr lang="en-US" sz="1000" dirty="0" smtClean="0">
                <a:solidFill>
                  <a:schemeClr val="tx1"/>
                </a:solidFill>
              </a:rPr>
            </a:br>
            <a:r>
              <a:rPr lang="en-US" sz="1000" dirty="0" smtClean="0">
                <a:solidFill>
                  <a:schemeClr val="tx1"/>
                </a:solidFill>
              </a:rPr>
              <a:t>support</a:t>
            </a:r>
            <a:endParaRPr lang="en-US" sz="1000" dirty="0">
              <a:solidFill>
                <a:schemeClr val="tx1"/>
              </a:solidFill>
            </a:endParaRPr>
          </a:p>
        </p:txBody>
      </p:sp>
      <p:sp>
        <p:nvSpPr>
          <p:cNvPr id="191" name="Oval 190"/>
          <p:cNvSpPr>
            <a:spLocks/>
          </p:cNvSpPr>
          <p:nvPr>
            <p:custDataLst>
              <p:tags r:id="rId67"/>
            </p:custDataLst>
          </p:nvPr>
        </p:nvSpPr>
        <p:spPr bwMode="gray">
          <a:xfrm>
            <a:off x="2801918" y="5746158"/>
            <a:ext cx="877233" cy="865770"/>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24/7 help</a:t>
            </a:r>
          </a:p>
          <a:p>
            <a:pPr algn="ctr"/>
            <a:r>
              <a:rPr lang="en-US" sz="1000" dirty="0" smtClean="0">
                <a:solidFill>
                  <a:schemeClr val="tx1"/>
                </a:solidFill>
              </a:rPr>
              <a:t>desk</a:t>
            </a:r>
            <a:endParaRPr lang="en-US" sz="1000" dirty="0">
              <a:solidFill>
                <a:schemeClr val="tx1"/>
              </a:solidFill>
            </a:endParaRPr>
          </a:p>
        </p:txBody>
      </p:sp>
      <p:sp>
        <p:nvSpPr>
          <p:cNvPr id="192" name="Oval 191"/>
          <p:cNvSpPr>
            <a:spLocks/>
          </p:cNvSpPr>
          <p:nvPr>
            <p:custDataLst>
              <p:tags r:id="rId68"/>
            </p:custDataLst>
          </p:nvPr>
        </p:nvSpPr>
        <p:spPr bwMode="gray">
          <a:xfrm>
            <a:off x="1860860" y="5816581"/>
            <a:ext cx="877233" cy="865770"/>
          </a:xfrm>
          <a:prstGeom prst="ellipse">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Open </a:t>
            </a:r>
            <a:r>
              <a:rPr lang="en-US" sz="1000" dirty="0" err="1">
                <a:solidFill>
                  <a:schemeClr val="tx1"/>
                </a:solidFill>
              </a:rPr>
              <a:t>SUNY</a:t>
            </a:r>
            <a:r>
              <a:rPr lang="en-US" sz="1000" dirty="0">
                <a:solidFill>
                  <a:schemeClr val="tx1"/>
                </a:solidFill>
              </a:rPr>
              <a:t/>
            </a:r>
            <a:br>
              <a:rPr lang="en-US" sz="1000" dirty="0">
                <a:solidFill>
                  <a:schemeClr val="tx1"/>
                </a:solidFill>
              </a:rPr>
            </a:br>
            <a:r>
              <a:rPr lang="en-US" sz="1000" dirty="0">
                <a:solidFill>
                  <a:schemeClr val="tx1"/>
                </a:solidFill>
              </a:rPr>
              <a:t>Learning</a:t>
            </a:r>
            <a:br>
              <a:rPr lang="en-US" sz="1000" dirty="0">
                <a:solidFill>
                  <a:schemeClr val="tx1"/>
                </a:solidFill>
              </a:rPr>
            </a:br>
            <a:r>
              <a:rPr lang="en-US" sz="1000" dirty="0">
                <a:solidFill>
                  <a:schemeClr val="tx1"/>
                </a:solidFill>
              </a:rPr>
              <a:t>Commons</a:t>
            </a:r>
          </a:p>
        </p:txBody>
      </p:sp>
      <p:sp>
        <p:nvSpPr>
          <p:cNvPr id="193" name="Oval 192"/>
          <p:cNvSpPr>
            <a:spLocks/>
          </p:cNvSpPr>
          <p:nvPr>
            <p:custDataLst>
              <p:tags r:id="rId69"/>
            </p:custDataLst>
          </p:nvPr>
        </p:nvSpPr>
        <p:spPr bwMode="gray">
          <a:xfrm>
            <a:off x="307016" y="4945737"/>
            <a:ext cx="749808" cy="749808"/>
          </a:xfrm>
          <a:prstGeom prst="ellipse">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Instructional</a:t>
            </a:r>
          </a:p>
          <a:p>
            <a:pPr algn="ctr"/>
            <a:r>
              <a:rPr lang="en-US" sz="1000" dirty="0">
                <a:solidFill>
                  <a:schemeClr val="tx1"/>
                </a:solidFill>
              </a:rPr>
              <a:t>d</a:t>
            </a:r>
            <a:r>
              <a:rPr lang="en-US" sz="1000" dirty="0" smtClean="0">
                <a:solidFill>
                  <a:schemeClr val="tx1"/>
                </a:solidFill>
              </a:rPr>
              <a:t>esign</a:t>
            </a:r>
          </a:p>
          <a:p>
            <a:pPr algn="ctr"/>
            <a:r>
              <a:rPr lang="en-US" sz="1000" dirty="0" smtClean="0">
                <a:solidFill>
                  <a:schemeClr val="tx1"/>
                </a:solidFill>
              </a:rPr>
              <a:t>support</a:t>
            </a:r>
            <a:endParaRPr lang="en-US" sz="1000" dirty="0">
              <a:solidFill>
                <a:schemeClr val="tx1"/>
              </a:solidFill>
            </a:endParaRPr>
          </a:p>
        </p:txBody>
      </p:sp>
      <p:pic>
        <p:nvPicPr>
          <p:cNvPr id="194" name="Picture 3"/>
          <p:cNvPicPr>
            <a:picLocks noChangeAspect="1" noChangeArrowheads="1"/>
          </p:cNvPicPr>
          <p:nvPr>
            <p:custDataLst>
              <p:tags r:id="rId70"/>
            </p:custDataLst>
          </p:nvPr>
        </p:nvPicPr>
        <p:blipFill>
          <a:blip r:embed="rId109"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3718719" y="2938592"/>
            <a:ext cx="1527113" cy="15291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95" name="Oval 194"/>
          <p:cNvSpPr/>
          <p:nvPr>
            <p:custDataLst>
              <p:tags r:id="rId71"/>
            </p:custDataLst>
          </p:nvPr>
        </p:nvSpPr>
        <p:spPr>
          <a:xfrm>
            <a:off x="3715606" y="2937467"/>
            <a:ext cx="1530226" cy="1530226"/>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2000" dirty="0" smtClean="0">
                <a:solidFill>
                  <a:schemeClr val="accent4"/>
                </a:solidFill>
              </a:rPr>
              <a:t>Open </a:t>
            </a:r>
            <a:r>
              <a:rPr lang="en-US" sz="2000" b="1" dirty="0" err="1" smtClean="0">
                <a:solidFill>
                  <a:schemeClr val="accent4"/>
                </a:solidFill>
              </a:rPr>
              <a:t>SUNY</a:t>
            </a:r>
            <a:endParaRPr lang="en-US" sz="2000" b="1" dirty="0" smtClean="0">
              <a:solidFill>
                <a:schemeClr val="accent4"/>
              </a:solidFill>
            </a:endParaRPr>
          </a:p>
        </p:txBody>
      </p:sp>
      <p:sp>
        <p:nvSpPr>
          <p:cNvPr id="196" name="Oval 195"/>
          <p:cNvSpPr>
            <a:spLocks/>
          </p:cNvSpPr>
          <p:nvPr>
            <p:custDataLst>
              <p:tags r:id="rId72"/>
            </p:custDataLst>
          </p:nvPr>
        </p:nvSpPr>
        <p:spPr bwMode="gray">
          <a:xfrm>
            <a:off x="6142138" y="5983521"/>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Funders</a:t>
            </a:r>
          </a:p>
          <a:p>
            <a:pPr algn="ctr"/>
            <a:r>
              <a:rPr lang="en-US" sz="1000" dirty="0">
                <a:solidFill>
                  <a:schemeClr val="tx1"/>
                </a:solidFill>
              </a:rPr>
              <a:t>and</a:t>
            </a:r>
          </a:p>
          <a:p>
            <a:pPr algn="ctr"/>
            <a:r>
              <a:rPr lang="en-US" sz="1000" dirty="0">
                <a:solidFill>
                  <a:schemeClr val="tx1"/>
                </a:solidFill>
              </a:rPr>
              <a:t>partners</a:t>
            </a:r>
          </a:p>
        </p:txBody>
      </p:sp>
      <p:sp>
        <p:nvSpPr>
          <p:cNvPr id="197" name="Oval 196"/>
          <p:cNvSpPr>
            <a:spLocks/>
          </p:cNvSpPr>
          <p:nvPr>
            <p:custDataLst>
              <p:tags r:id="rId73"/>
            </p:custDataLst>
          </p:nvPr>
        </p:nvSpPr>
        <p:spPr bwMode="gray">
          <a:xfrm>
            <a:off x="5068111" y="5199286"/>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Potential</a:t>
            </a:r>
            <a:br>
              <a:rPr lang="en-US" sz="1000" dirty="0" smtClean="0">
                <a:solidFill>
                  <a:schemeClr val="tx1"/>
                </a:solidFill>
              </a:rPr>
            </a:br>
            <a:r>
              <a:rPr lang="en-US" sz="1000" dirty="0" smtClean="0">
                <a:solidFill>
                  <a:schemeClr val="tx1"/>
                </a:solidFill>
              </a:rPr>
              <a:t>students</a:t>
            </a:r>
            <a:endParaRPr lang="en-US" sz="1000" dirty="0">
              <a:solidFill>
                <a:schemeClr val="tx1"/>
              </a:solidFill>
            </a:endParaRPr>
          </a:p>
        </p:txBody>
      </p:sp>
      <p:sp>
        <p:nvSpPr>
          <p:cNvPr id="198" name="Oval 197"/>
          <p:cNvSpPr>
            <a:spLocks/>
          </p:cNvSpPr>
          <p:nvPr>
            <p:custDataLst>
              <p:tags r:id="rId74"/>
            </p:custDataLst>
          </p:nvPr>
        </p:nvSpPr>
        <p:spPr bwMode="gray">
          <a:xfrm>
            <a:off x="4996878" y="4436273"/>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err="1" smtClean="0">
                <a:solidFill>
                  <a:schemeClr val="tx1"/>
                </a:solidFill>
              </a:rPr>
              <a:t>SUNY</a:t>
            </a:r>
            <a:endParaRPr lang="en-US" sz="1000" dirty="0">
              <a:solidFill>
                <a:schemeClr val="tx1"/>
              </a:solidFill>
            </a:endParaRPr>
          </a:p>
        </p:txBody>
      </p:sp>
      <p:sp>
        <p:nvSpPr>
          <p:cNvPr id="199" name="Oval 198"/>
          <p:cNvSpPr>
            <a:spLocks/>
          </p:cNvSpPr>
          <p:nvPr>
            <p:custDataLst>
              <p:tags r:id="rId75"/>
            </p:custDataLst>
          </p:nvPr>
        </p:nvSpPr>
        <p:spPr bwMode="gray">
          <a:xfrm>
            <a:off x="5392330" y="5904317"/>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NY State</a:t>
            </a:r>
          </a:p>
        </p:txBody>
      </p:sp>
      <p:cxnSp>
        <p:nvCxnSpPr>
          <p:cNvPr id="200" name="Straight Connector 199"/>
          <p:cNvCxnSpPr>
            <a:stCxn id="199" idx="7"/>
            <a:endCxn id="201" idx="3"/>
          </p:cNvCxnSpPr>
          <p:nvPr>
            <p:custDataLst>
              <p:tags r:id="rId76"/>
            </p:custDataLst>
          </p:nvPr>
        </p:nvCxnSpPr>
        <p:spPr bwMode="gray">
          <a:xfrm flipV="1">
            <a:off x="6032331" y="5739473"/>
            <a:ext cx="110850" cy="27465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01" name="Oval 200"/>
          <p:cNvSpPr>
            <a:spLocks/>
          </p:cNvSpPr>
          <p:nvPr>
            <p:custDataLst>
              <p:tags r:id="rId77"/>
            </p:custDataLst>
          </p:nvPr>
        </p:nvSpPr>
        <p:spPr bwMode="gray">
          <a:xfrm>
            <a:off x="6014713" y="5000492"/>
            <a:ext cx="877233" cy="865770"/>
          </a:xfrm>
          <a:prstGeom prst="ellipse">
            <a:avLst/>
          </a:prstGeom>
          <a:solidFill>
            <a:schemeClr val="accent6">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bg1"/>
                </a:solidFill>
              </a:rPr>
              <a:t>Stakeholder</a:t>
            </a:r>
          </a:p>
          <a:p>
            <a:pPr algn="ctr"/>
            <a:r>
              <a:rPr lang="en-US" sz="1000" dirty="0">
                <a:solidFill>
                  <a:schemeClr val="bg1"/>
                </a:solidFill>
              </a:rPr>
              <a:t>e</a:t>
            </a:r>
            <a:r>
              <a:rPr lang="en-US" sz="1000" dirty="0" smtClean="0">
                <a:solidFill>
                  <a:schemeClr val="bg1"/>
                </a:solidFill>
              </a:rPr>
              <a:t>ngagement</a:t>
            </a:r>
          </a:p>
          <a:p>
            <a:pPr algn="ctr"/>
            <a:r>
              <a:rPr lang="en-US" sz="1000" dirty="0" smtClean="0">
                <a:solidFill>
                  <a:schemeClr val="bg1"/>
                </a:solidFill>
              </a:rPr>
              <a:t>and</a:t>
            </a:r>
            <a:r>
              <a:rPr lang="en-US" sz="1000" dirty="0">
                <a:solidFill>
                  <a:schemeClr val="bg1"/>
                </a:solidFill>
              </a:rPr>
              <a:t> </a:t>
            </a:r>
            <a:r>
              <a:rPr lang="en-US" sz="1000" dirty="0" err="1" smtClean="0">
                <a:solidFill>
                  <a:schemeClr val="bg1"/>
                </a:solidFill>
              </a:rPr>
              <a:t>commu</a:t>
            </a:r>
            <a:r>
              <a:rPr lang="en-US" sz="1000" dirty="0" smtClean="0">
                <a:solidFill>
                  <a:schemeClr val="bg1"/>
                </a:solidFill>
              </a:rPr>
              <a:t>-</a:t>
            </a:r>
          </a:p>
          <a:p>
            <a:pPr algn="ctr"/>
            <a:r>
              <a:rPr lang="en-US" sz="1000" dirty="0" err="1" smtClean="0">
                <a:solidFill>
                  <a:schemeClr val="bg1"/>
                </a:solidFill>
              </a:rPr>
              <a:t>nications</a:t>
            </a:r>
            <a:endParaRPr lang="en-US" sz="1000" dirty="0">
              <a:solidFill>
                <a:schemeClr val="bg1"/>
              </a:solidFill>
            </a:endParaRPr>
          </a:p>
        </p:txBody>
      </p:sp>
      <p:sp>
        <p:nvSpPr>
          <p:cNvPr id="211" name="Oval 210"/>
          <p:cNvSpPr>
            <a:spLocks/>
          </p:cNvSpPr>
          <p:nvPr>
            <p:custDataLst>
              <p:tags r:id="rId78"/>
            </p:custDataLst>
          </p:nvPr>
        </p:nvSpPr>
        <p:spPr bwMode="gray">
          <a:xfrm>
            <a:off x="7658839" y="890740"/>
            <a:ext cx="749808" cy="749808"/>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bg1"/>
                </a:solidFill>
              </a:rPr>
              <a:t>Signature</a:t>
            </a:r>
            <a:br>
              <a:rPr lang="en-US" sz="1000" dirty="0" smtClean="0">
                <a:solidFill>
                  <a:schemeClr val="bg1"/>
                </a:solidFill>
              </a:rPr>
            </a:br>
            <a:r>
              <a:rPr lang="en-US" sz="1000" dirty="0" err="1" smtClean="0">
                <a:solidFill>
                  <a:schemeClr val="bg1"/>
                </a:solidFill>
              </a:rPr>
              <a:t>SUNY</a:t>
            </a:r>
            <a:r>
              <a:rPr lang="en-US" sz="1000" dirty="0" smtClean="0">
                <a:solidFill>
                  <a:schemeClr val="bg1"/>
                </a:solidFill>
              </a:rPr>
              <a:t/>
            </a:r>
            <a:br>
              <a:rPr lang="en-US" sz="1000" dirty="0" smtClean="0">
                <a:solidFill>
                  <a:schemeClr val="bg1"/>
                </a:solidFill>
              </a:rPr>
            </a:br>
            <a:r>
              <a:rPr lang="en-US" sz="1000" dirty="0" smtClean="0">
                <a:solidFill>
                  <a:schemeClr val="bg1"/>
                </a:solidFill>
              </a:rPr>
              <a:t>programs</a:t>
            </a:r>
            <a:endParaRPr lang="en-US" sz="1000" dirty="0">
              <a:solidFill>
                <a:schemeClr val="bg1"/>
              </a:solidFill>
            </a:endParaRPr>
          </a:p>
        </p:txBody>
      </p:sp>
      <p:sp>
        <p:nvSpPr>
          <p:cNvPr id="212" name="Oval 211"/>
          <p:cNvSpPr>
            <a:spLocks/>
          </p:cNvSpPr>
          <p:nvPr>
            <p:custDataLst>
              <p:tags r:id="rId79"/>
            </p:custDataLst>
          </p:nvPr>
        </p:nvSpPr>
        <p:spPr bwMode="gray">
          <a:xfrm>
            <a:off x="6055681" y="959446"/>
            <a:ext cx="749808" cy="749808"/>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Prior </a:t>
            </a:r>
            <a:br>
              <a:rPr lang="en-US" sz="1000" dirty="0">
                <a:solidFill>
                  <a:schemeClr val="bg1"/>
                </a:solidFill>
              </a:rPr>
            </a:br>
            <a:r>
              <a:rPr lang="en-US" sz="1000" dirty="0">
                <a:solidFill>
                  <a:schemeClr val="bg1"/>
                </a:solidFill>
              </a:rPr>
              <a:t>learning</a:t>
            </a:r>
            <a:br>
              <a:rPr lang="en-US" sz="1000" dirty="0">
                <a:solidFill>
                  <a:schemeClr val="bg1"/>
                </a:solidFill>
              </a:rPr>
            </a:br>
            <a:r>
              <a:rPr lang="en-US" sz="1000" dirty="0">
                <a:solidFill>
                  <a:schemeClr val="bg1"/>
                </a:solidFill>
              </a:rPr>
              <a:t>assessment</a:t>
            </a:r>
            <a:br>
              <a:rPr lang="en-US" sz="1000" dirty="0">
                <a:solidFill>
                  <a:schemeClr val="bg1"/>
                </a:solidFill>
              </a:rPr>
            </a:br>
            <a:endParaRPr lang="en-US" sz="1000" dirty="0">
              <a:solidFill>
                <a:schemeClr val="bg1"/>
              </a:solidFill>
            </a:endParaRPr>
          </a:p>
        </p:txBody>
      </p:sp>
      <p:sp>
        <p:nvSpPr>
          <p:cNvPr id="213" name="Oval 212"/>
          <p:cNvSpPr>
            <a:spLocks/>
          </p:cNvSpPr>
          <p:nvPr>
            <p:custDataLst>
              <p:tags r:id="rId80"/>
            </p:custDataLst>
          </p:nvPr>
        </p:nvSpPr>
        <p:spPr bwMode="gray">
          <a:xfrm>
            <a:off x="8171515" y="2983972"/>
            <a:ext cx="749808" cy="749808"/>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Skill</a:t>
            </a:r>
            <a:br>
              <a:rPr lang="en-US" sz="1000" dirty="0">
                <a:solidFill>
                  <a:schemeClr val="bg1"/>
                </a:solidFill>
              </a:rPr>
            </a:br>
            <a:r>
              <a:rPr lang="en-US" sz="1000" dirty="0">
                <a:solidFill>
                  <a:schemeClr val="bg1"/>
                </a:solidFill>
              </a:rPr>
              <a:t>remediation</a:t>
            </a:r>
          </a:p>
        </p:txBody>
      </p:sp>
      <p:sp>
        <p:nvSpPr>
          <p:cNvPr id="214" name="Oval 213"/>
          <p:cNvSpPr>
            <a:spLocks/>
          </p:cNvSpPr>
          <p:nvPr>
            <p:custDataLst>
              <p:tags r:id="rId81"/>
            </p:custDataLst>
          </p:nvPr>
        </p:nvSpPr>
        <p:spPr bwMode="gray">
          <a:xfrm>
            <a:off x="8171515" y="2222201"/>
            <a:ext cx="749808" cy="749808"/>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Workforce</a:t>
            </a:r>
            <a:br>
              <a:rPr lang="en-US" sz="1000" dirty="0">
                <a:solidFill>
                  <a:schemeClr val="bg1"/>
                </a:solidFill>
              </a:rPr>
            </a:br>
            <a:r>
              <a:rPr lang="en-US" sz="1000" dirty="0">
                <a:solidFill>
                  <a:schemeClr val="bg1"/>
                </a:solidFill>
              </a:rPr>
              <a:t>development</a:t>
            </a:r>
          </a:p>
        </p:txBody>
      </p:sp>
      <p:sp>
        <p:nvSpPr>
          <p:cNvPr id="215" name="Oval 214"/>
          <p:cNvSpPr>
            <a:spLocks/>
          </p:cNvSpPr>
          <p:nvPr>
            <p:custDataLst>
              <p:tags r:id="rId82"/>
            </p:custDataLst>
          </p:nvPr>
        </p:nvSpPr>
        <p:spPr bwMode="gray">
          <a:xfrm>
            <a:off x="8171515" y="4547726"/>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Identification</a:t>
            </a:r>
            <a:br>
              <a:rPr lang="en-US" sz="1000" dirty="0">
                <a:solidFill>
                  <a:schemeClr val="tx1"/>
                </a:solidFill>
              </a:rPr>
            </a:br>
            <a:r>
              <a:rPr lang="en-US" sz="1000" dirty="0">
                <a:solidFill>
                  <a:schemeClr val="tx1"/>
                </a:solidFill>
              </a:rPr>
              <a:t>&amp; </a:t>
            </a:r>
            <a:r>
              <a:rPr lang="en-US" sz="1000" dirty="0" smtClean="0">
                <a:solidFill>
                  <a:schemeClr val="tx1"/>
                </a:solidFill>
              </a:rPr>
              <a:t>verification</a:t>
            </a:r>
            <a:endParaRPr lang="en-US" sz="1000" dirty="0">
              <a:solidFill>
                <a:schemeClr val="tx1"/>
              </a:solidFill>
            </a:endParaRPr>
          </a:p>
        </p:txBody>
      </p:sp>
      <p:cxnSp>
        <p:nvCxnSpPr>
          <p:cNvPr id="216" name="Straight Connector 215"/>
          <p:cNvCxnSpPr>
            <a:endCxn id="214" idx="2"/>
          </p:cNvCxnSpPr>
          <p:nvPr>
            <p:custDataLst>
              <p:tags r:id="rId83"/>
            </p:custDataLst>
          </p:nvPr>
        </p:nvCxnSpPr>
        <p:spPr bwMode="gray">
          <a:xfrm flipV="1">
            <a:off x="7609889" y="2597105"/>
            <a:ext cx="561626" cy="38216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a:endCxn id="213" idx="2"/>
          </p:cNvCxnSpPr>
          <p:nvPr>
            <p:custDataLst>
              <p:tags r:id="rId84"/>
            </p:custDataLst>
          </p:nvPr>
        </p:nvCxnSpPr>
        <p:spPr bwMode="gray">
          <a:xfrm>
            <a:off x="7609889" y="3143734"/>
            <a:ext cx="561626" cy="21514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18" name="Oval 217"/>
          <p:cNvSpPr>
            <a:spLocks/>
          </p:cNvSpPr>
          <p:nvPr>
            <p:custDataLst>
              <p:tags r:id="rId85"/>
            </p:custDataLst>
          </p:nvPr>
        </p:nvSpPr>
        <p:spPr bwMode="gray">
          <a:xfrm>
            <a:off x="6873016" y="2630709"/>
            <a:ext cx="877233" cy="865770"/>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Open </a:t>
            </a:r>
            <a:r>
              <a:rPr lang="en-US" sz="1000" dirty="0" err="1">
                <a:solidFill>
                  <a:schemeClr val="bg1"/>
                </a:solidFill>
              </a:rPr>
              <a:t>SUNY</a:t>
            </a:r>
            <a:r>
              <a:rPr lang="en-US" sz="1000" dirty="0">
                <a:solidFill>
                  <a:schemeClr val="bg1"/>
                </a:solidFill>
              </a:rPr>
              <a:t>-</a:t>
            </a:r>
          </a:p>
          <a:p>
            <a:pPr algn="ctr"/>
            <a:r>
              <a:rPr lang="en-US" sz="1000" dirty="0">
                <a:solidFill>
                  <a:schemeClr val="bg1"/>
                </a:solidFill>
              </a:rPr>
              <a:t>powered</a:t>
            </a:r>
          </a:p>
          <a:p>
            <a:pPr algn="ctr"/>
            <a:r>
              <a:rPr lang="en-US" sz="1000" dirty="0" smtClean="0">
                <a:solidFill>
                  <a:schemeClr val="bg1"/>
                </a:solidFill>
              </a:rPr>
              <a:t>offerings</a:t>
            </a:r>
            <a:endParaRPr lang="en-US" sz="1000" dirty="0">
              <a:solidFill>
                <a:schemeClr val="bg1"/>
              </a:solidFill>
            </a:endParaRPr>
          </a:p>
        </p:txBody>
      </p:sp>
      <p:cxnSp>
        <p:nvCxnSpPr>
          <p:cNvPr id="219" name="Straight Connector 218"/>
          <p:cNvCxnSpPr>
            <a:stCxn id="220" idx="6"/>
            <a:endCxn id="215" idx="1"/>
          </p:cNvCxnSpPr>
          <p:nvPr>
            <p:custDataLst>
              <p:tags r:id="rId86"/>
            </p:custDataLst>
          </p:nvPr>
        </p:nvCxnSpPr>
        <p:spPr bwMode="gray">
          <a:xfrm>
            <a:off x="7689240" y="4467693"/>
            <a:ext cx="592082" cy="18984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20" name="Oval 219"/>
          <p:cNvSpPr>
            <a:spLocks/>
          </p:cNvSpPr>
          <p:nvPr>
            <p:custDataLst>
              <p:tags r:id="rId87"/>
            </p:custDataLst>
          </p:nvPr>
        </p:nvSpPr>
        <p:spPr bwMode="gray">
          <a:xfrm>
            <a:off x="6812007" y="4034808"/>
            <a:ext cx="877233" cy="865770"/>
          </a:xfrm>
          <a:prstGeom prst="ellipse">
            <a:avLst/>
          </a:prstGeom>
          <a:solidFill>
            <a:schemeClr val="accent6">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bg1"/>
                </a:solidFill>
              </a:rPr>
              <a:t>Open </a:t>
            </a:r>
            <a:r>
              <a:rPr lang="en-US" sz="1000" dirty="0" err="1" smtClean="0">
                <a:solidFill>
                  <a:schemeClr val="bg1"/>
                </a:solidFill>
              </a:rPr>
              <a:t>SUNY</a:t>
            </a:r>
            <a:endParaRPr lang="en-US" sz="1000" dirty="0" smtClean="0">
              <a:solidFill>
                <a:schemeClr val="bg1"/>
              </a:solidFill>
            </a:endParaRPr>
          </a:p>
          <a:p>
            <a:pPr algn="ctr"/>
            <a:r>
              <a:rPr lang="en-US" sz="1000" dirty="0" smtClean="0">
                <a:solidFill>
                  <a:schemeClr val="bg1"/>
                </a:solidFill>
              </a:rPr>
              <a:t>infrastructure</a:t>
            </a:r>
            <a:endParaRPr lang="en-US" sz="1000" dirty="0">
              <a:solidFill>
                <a:schemeClr val="bg1"/>
              </a:solidFill>
            </a:endParaRPr>
          </a:p>
        </p:txBody>
      </p:sp>
      <p:sp>
        <p:nvSpPr>
          <p:cNvPr id="221" name="Oval 220"/>
          <p:cNvSpPr>
            <a:spLocks/>
          </p:cNvSpPr>
          <p:nvPr>
            <p:custDataLst>
              <p:tags r:id="rId88"/>
            </p:custDataLst>
          </p:nvPr>
        </p:nvSpPr>
        <p:spPr bwMode="gray">
          <a:xfrm>
            <a:off x="1346374" y="1903720"/>
            <a:ext cx="877233" cy="865770"/>
          </a:xfrm>
          <a:prstGeom prst="ellipse">
            <a:avLst/>
          </a:prstGeom>
          <a:solidFill>
            <a:schemeClr val="accent5">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Educational</a:t>
            </a:r>
            <a:br>
              <a:rPr lang="en-US" sz="1000" dirty="0">
                <a:solidFill>
                  <a:schemeClr val="tx1"/>
                </a:solidFill>
              </a:rPr>
            </a:br>
            <a:r>
              <a:rPr lang="en-US" sz="1000" dirty="0">
                <a:solidFill>
                  <a:schemeClr val="tx1"/>
                </a:solidFill>
              </a:rPr>
              <a:t>resources</a:t>
            </a:r>
          </a:p>
        </p:txBody>
      </p:sp>
      <p:cxnSp>
        <p:nvCxnSpPr>
          <p:cNvPr id="222" name="Straight Connector 221"/>
          <p:cNvCxnSpPr>
            <a:stCxn id="226" idx="0"/>
          </p:cNvCxnSpPr>
          <p:nvPr>
            <p:custDataLst>
              <p:tags r:id="rId89"/>
            </p:custDataLst>
          </p:nvPr>
        </p:nvCxnSpPr>
        <p:spPr bwMode="gray">
          <a:xfrm flipH="1" flipV="1">
            <a:off x="5754528" y="1456465"/>
            <a:ext cx="62036" cy="168021"/>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custDataLst>
              <p:tags r:id="rId90"/>
            </p:custDataLst>
          </p:nvPr>
        </p:nvCxnSpPr>
        <p:spPr bwMode="gray">
          <a:xfrm flipH="1" flipV="1">
            <a:off x="5367673" y="1743651"/>
            <a:ext cx="179749" cy="13314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24" name="Oval 223"/>
          <p:cNvSpPr>
            <a:spLocks/>
          </p:cNvSpPr>
          <p:nvPr>
            <p:custDataLst>
              <p:tags r:id="rId91"/>
            </p:custDataLst>
          </p:nvPr>
        </p:nvSpPr>
        <p:spPr bwMode="gray">
          <a:xfrm>
            <a:off x="5304118" y="816464"/>
            <a:ext cx="749808" cy="749808"/>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endParaRPr lang="en-US" sz="1000" dirty="0">
              <a:solidFill>
                <a:schemeClr val="bg1"/>
              </a:solidFill>
            </a:endParaRPr>
          </a:p>
          <a:p>
            <a:pPr algn="ctr"/>
            <a:r>
              <a:rPr lang="en-US" sz="1000" dirty="0">
                <a:solidFill>
                  <a:schemeClr val="bg1"/>
                </a:solidFill>
              </a:rPr>
              <a:t>Competency-</a:t>
            </a:r>
            <a:br>
              <a:rPr lang="en-US" sz="1000" dirty="0">
                <a:solidFill>
                  <a:schemeClr val="bg1"/>
                </a:solidFill>
              </a:rPr>
            </a:br>
            <a:r>
              <a:rPr lang="en-US" sz="1000" dirty="0">
                <a:solidFill>
                  <a:schemeClr val="bg1"/>
                </a:solidFill>
              </a:rPr>
              <a:t>based</a:t>
            </a:r>
            <a:br>
              <a:rPr lang="en-US" sz="1000" dirty="0">
                <a:solidFill>
                  <a:schemeClr val="bg1"/>
                </a:solidFill>
              </a:rPr>
            </a:br>
            <a:r>
              <a:rPr lang="en-US" sz="1000" dirty="0">
                <a:solidFill>
                  <a:schemeClr val="bg1"/>
                </a:solidFill>
              </a:rPr>
              <a:t>learning</a:t>
            </a:r>
          </a:p>
        </p:txBody>
      </p:sp>
      <p:sp>
        <p:nvSpPr>
          <p:cNvPr id="225" name="Oval 224"/>
          <p:cNvSpPr>
            <a:spLocks/>
          </p:cNvSpPr>
          <p:nvPr>
            <p:custDataLst>
              <p:tags r:id="rId92"/>
            </p:custDataLst>
          </p:nvPr>
        </p:nvSpPr>
        <p:spPr bwMode="gray">
          <a:xfrm>
            <a:off x="4681214" y="1260967"/>
            <a:ext cx="749808" cy="749808"/>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Credit-</a:t>
            </a:r>
            <a:br>
              <a:rPr lang="en-US" sz="1000" dirty="0">
                <a:solidFill>
                  <a:schemeClr val="bg1"/>
                </a:solidFill>
              </a:rPr>
            </a:br>
            <a:r>
              <a:rPr lang="en-US" sz="1000" dirty="0">
                <a:solidFill>
                  <a:schemeClr val="bg1"/>
                </a:solidFill>
              </a:rPr>
              <a:t>bearing</a:t>
            </a:r>
          </a:p>
          <a:p>
            <a:pPr algn="ctr"/>
            <a:r>
              <a:rPr lang="en-US" sz="1000" dirty="0">
                <a:solidFill>
                  <a:schemeClr val="bg1"/>
                </a:solidFill>
              </a:rPr>
              <a:t>third-party</a:t>
            </a:r>
          </a:p>
          <a:p>
            <a:pPr algn="ctr"/>
            <a:r>
              <a:rPr lang="en-US" sz="1000" dirty="0">
                <a:solidFill>
                  <a:schemeClr val="bg1"/>
                </a:solidFill>
              </a:rPr>
              <a:t>content</a:t>
            </a:r>
          </a:p>
        </p:txBody>
      </p:sp>
      <p:sp>
        <p:nvSpPr>
          <p:cNvPr id="226" name="Oval 225"/>
          <p:cNvSpPr>
            <a:spLocks/>
          </p:cNvSpPr>
          <p:nvPr>
            <p:custDataLst>
              <p:tags r:id="rId93"/>
            </p:custDataLst>
          </p:nvPr>
        </p:nvSpPr>
        <p:spPr bwMode="gray">
          <a:xfrm>
            <a:off x="5377947" y="1624486"/>
            <a:ext cx="877233" cy="865770"/>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bg1"/>
                </a:solidFill>
              </a:rPr>
              <a:t>Innovative</a:t>
            </a:r>
            <a:br>
              <a:rPr lang="en-US" sz="1000" dirty="0">
                <a:solidFill>
                  <a:schemeClr val="bg1"/>
                </a:solidFill>
              </a:rPr>
            </a:br>
            <a:r>
              <a:rPr lang="en-US" sz="1000" dirty="0">
                <a:solidFill>
                  <a:schemeClr val="bg1"/>
                </a:solidFill>
              </a:rPr>
              <a:t>learning</a:t>
            </a:r>
            <a:br>
              <a:rPr lang="en-US" sz="1000" dirty="0">
                <a:solidFill>
                  <a:schemeClr val="bg1"/>
                </a:solidFill>
              </a:rPr>
            </a:br>
            <a:r>
              <a:rPr lang="en-US" sz="1000" dirty="0">
                <a:solidFill>
                  <a:schemeClr val="bg1"/>
                </a:solidFill>
              </a:rPr>
              <a:t>pathways</a:t>
            </a:r>
          </a:p>
        </p:txBody>
      </p:sp>
      <p:sp>
        <p:nvSpPr>
          <p:cNvPr id="227" name="Oval 226"/>
          <p:cNvSpPr>
            <a:spLocks/>
          </p:cNvSpPr>
          <p:nvPr>
            <p:custDataLst>
              <p:tags r:id="rId94"/>
            </p:custDataLst>
          </p:nvPr>
        </p:nvSpPr>
        <p:spPr bwMode="gray">
          <a:xfrm>
            <a:off x="441063" y="1904773"/>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err="1" smtClean="0">
                <a:solidFill>
                  <a:schemeClr val="tx1"/>
                </a:solidFill>
              </a:rPr>
              <a:t>ePortfolio</a:t>
            </a:r>
            <a:endParaRPr lang="en-US" sz="1000" dirty="0">
              <a:solidFill>
                <a:schemeClr val="tx1"/>
              </a:solidFill>
            </a:endParaRPr>
          </a:p>
        </p:txBody>
      </p:sp>
      <p:cxnSp>
        <p:nvCxnSpPr>
          <p:cNvPr id="228" name="Straight Connector 227"/>
          <p:cNvCxnSpPr>
            <a:stCxn id="227" idx="6"/>
            <a:endCxn id="221" idx="2"/>
          </p:cNvCxnSpPr>
          <p:nvPr>
            <p:custDataLst>
              <p:tags r:id="rId95"/>
            </p:custDataLst>
          </p:nvPr>
        </p:nvCxnSpPr>
        <p:spPr>
          <a:xfrm>
            <a:off x="1190871" y="2279677"/>
            <a:ext cx="155503" cy="5692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29" name="Oval 228"/>
          <p:cNvSpPr>
            <a:spLocks/>
          </p:cNvSpPr>
          <p:nvPr>
            <p:custDataLst>
              <p:tags r:id="rId96"/>
            </p:custDataLst>
          </p:nvPr>
        </p:nvSpPr>
        <p:spPr bwMode="gray">
          <a:xfrm>
            <a:off x="3051536" y="993843"/>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Open-</a:t>
            </a:r>
          </a:p>
          <a:p>
            <a:pPr algn="ctr"/>
            <a:r>
              <a:rPr lang="en-US" sz="1000" dirty="0" smtClean="0">
                <a:solidFill>
                  <a:schemeClr val="tx1"/>
                </a:solidFill>
              </a:rPr>
              <a:t>SUNY.edu</a:t>
            </a:r>
          </a:p>
          <a:p>
            <a:pPr algn="ctr"/>
            <a:r>
              <a:rPr lang="en-US" sz="1000" dirty="0" smtClean="0">
                <a:solidFill>
                  <a:schemeClr val="tx1"/>
                </a:solidFill>
              </a:rPr>
              <a:t>navigator</a:t>
            </a:r>
            <a:endParaRPr lang="en-US" sz="1000" dirty="0">
              <a:solidFill>
                <a:schemeClr val="tx1"/>
              </a:solidFill>
            </a:endParaRPr>
          </a:p>
        </p:txBody>
      </p:sp>
      <p:sp>
        <p:nvSpPr>
          <p:cNvPr id="231" name="Oval 230"/>
          <p:cNvSpPr>
            <a:spLocks/>
          </p:cNvSpPr>
          <p:nvPr>
            <p:custDataLst>
              <p:tags r:id="rId97"/>
            </p:custDataLst>
          </p:nvPr>
        </p:nvSpPr>
        <p:spPr bwMode="gray">
          <a:xfrm>
            <a:off x="7712487" y="5968891"/>
            <a:ext cx="749808" cy="749808"/>
          </a:xfrm>
          <a:prstGeom prst="ellipse">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a:solidFill>
                  <a:schemeClr val="tx1"/>
                </a:solidFill>
              </a:rPr>
              <a:t>Credits</a:t>
            </a:r>
            <a:br>
              <a:rPr lang="en-US" sz="1000" dirty="0">
                <a:solidFill>
                  <a:schemeClr val="tx1"/>
                </a:solidFill>
              </a:rPr>
            </a:br>
            <a:r>
              <a:rPr lang="en-US" sz="1000" dirty="0">
                <a:solidFill>
                  <a:schemeClr val="tx1"/>
                </a:solidFill>
              </a:rPr>
              <a:t>and financial</a:t>
            </a:r>
            <a:br>
              <a:rPr lang="en-US" sz="1000" dirty="0">
                <a:solidFill>
                  <a:schemeClr val="tx1"/>
                </a:solidFill>
              </a:rPr>
            </a:br>
            <a:r>
              <a:rPr lang="en-US" sz="1000" dirty="0">
                <a:solidFill>
                  <a:schemeClr val="tx1"/>
                </a:solidFill>
              </a:rPr>
              <a:t>aid across</a:t>
            </a:r>
            <a:br>
              <a:rPr lang="en-US" sz="1000" dirty="0">
                <a:solidFill>
                  <a:schemeClr val="tx1"/>
                </a:solidFill>
              </a:rPr>
            </a:br>
            <a:r>
              <a:rPr lang="en-US" sz="1000" dirty="0">
                <a:solidFill>
                  <a:schemeClr val="tx1"/>
                </a:solidFill>
              </a:rPr>
              <a:t>campuses</a:t>
            </a:r>
          </a:p>
        </p:txBody>
      </p:sp>
      <p:sp>
        <p:nvSpPr>
          <p:cNvPr id="232" name="Oval 231"/>
          <p:cNvSpPr>
            <a:spLocks/>
          </p:cNvSpPr>
          <p:nvPr>
            <p:custDataLst>
              <p:tags r:id="rId98"/>
            </p:custDataLst>
          </p:nvPr>
        </p:nvSpPr>
        <p:spPr bwMode="gray">
          <a:xfrm>
            <a:off x="3858179" y="5073502"/>
            <a:ext cx="1102915" cy="1105541"/>
          </a:xfrm>
          <a:prstGeom prst="ellipse">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ctr"/>
            <a:r>
              <a:rPr lang="en-US" sz="1100" b="1" dirty="0" smtClean="0">
                <a:solidFill>
                  <a:schemeClr val="accent4"/>
                </a:solidFill>
              </a:rPr>
              <a:t>Monitoring</a:t>
            </a:r>
            <a:br>
              <a:rPr lang="en-US" sz="1100" b="1" dirty="0" smtClean="0">
                <a:solidFill>
                  <a:schemeClr val="accent4"/>
                </a:solidFill>
              </a:rPr>
            </a:br>
            <a:r>
              <a:rPr lang="en-US" sz="1100" b="1" dirty="0" smtClean="0">
                <a:solidFill>
                  <a:schemeClr val="accent4"/>
                </a:solidFill>
              </a:rPr>
              <a:t>and</a:t>
            </a:r>
          </a:p>
          <a:p>
            <a:pPr algn="ctr"/>
            <a:r>
              <a:rPr lang="en-US" sz="1100" b="1" dirty="0" smtClean="0">
                <a:solidFill>
                  <a:schemeClr val="accent4"/>
                </a:solidFill>
              </a:rPr>
              <a:t>continuous</a:t>
            </a:r>
            <a:br>
              <a:rPr lang="en-US" sz="1100" b="1" dirty="0" smtClean="0">
                <a:solidFill>
                  <a:schemeClr val="accent4"/>
                </a:solidFill>
              </a:rPr>
            </a:br>
            <a:r>
              <a:rPr lang="en-US" sz="1100" b="1" dirty="0" smtClean="0">
                <a:solidFill>
                  <a:schemeClr val="accent4"/>
                </a:solidFill>
              </a:rPr>
              <a:t>improvement</a:t>
            </a:r>
            <a:endParaRPr lang="en-US" sz="1100" b="1" dirty="0">
              <a:solidFill>
                <a:schemeClr val="accent4"/>
              </a:solidFill>
            </a:endParaRPr>
          </a:p>
        </p:txBody>
      </p:sp>
      <p:sp>
        <p:nvSpPr>
          <p:cNvPr id="234" name="Oval 233"/>
          <p:cNvSpPr>
            <a:spLocks/>
          </p:cNvSpPr>
          <p:nvPr>
            <p:custDataLst>
              <p:tags r:id="rId99"/>
            </p:custDataLst>
          </p:nvPr>
        </p:nvSpPr>
        <p:spPr bwMode="gray">
          <a:xfrm>
            <a:off x="1016867" y="3005723"/>
            <a:ext cx="877233" cy="865770"/>
          </a:xfrm>
          <a:prstGeom prst="ellipse">
            <a:avLst/>
          </a:prstGeom>
          <a:solidFill>
            <a:schemeClr val="accent5">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Student</a:t>
            </a:r>
            <a:br>
              <a:rPr lang="en-US" sz="1000" dirty="0" smtClean="0">
                <a:solidFill>
                  <a:schemeClr val="tx1"/>
                </a:solidFill>
              </a:rPr>
            </a:br>
            <a:r>
              <a:rPr lang="en-US" sz="1000" dirty="0" smtClean="0">
                <a:solidFill>
                  <a:schemeClr val="tx1"/>
                </a:solidFill>
              </a:rPr>
              <a:t>services</a:t>
            </a:r>
            <a:br>
              <a:rPr lang="en-US" sz="1000" dirty="0" smtClean="0">
                <a:solidFill>
                  <a:schemeClr val="tx1"/>
                </a:solidFill>
              </a:rPr>
            </a:br>
            <a:r>
              <a:rPr lang="en-US" sz="1000" dirty="0" smtClean="0">
                <a:solidFill>
                  <a:schemeClr val="tx1"/>
                </a:solidFill>
              </a:rPr>
              <a:t>hotline</a:t>
            </a:r>
            <a:endParaRPr lang="en-US" sz="1000" dirty="0">
              <a:solidFill>
                <a:schemeClr val="tx1"/>
              </a:solidFill>
            </a:endParaRPr>
          </a:p>
        </p:txBody>
      </p:sp>
      <p:cxnSp>
        <p:nvCxnSpPr>
          <p:cNvPr id="235" name="Straight Connector 234"/>
          <p:cNvCxnSpPr>
            <a:stCxn id="194" idx="2"/>
            <a:endCxn id="232" idx="0"/>
          </p:cNvCxnSpPr>
          <p:nvPr>
            <p:custDataLst>
              <p:tags r:id="rId100"/>
            </p:custDataLst>
          </p:nvPr>
        </p:nvCxnSpPr>
        <p:spPr>
          <a:xfrm flipH="1">
            <a:off x="4409637" y="4467693"/>
            <a:ext cx="72639" cy="605809"/>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custDataLst>
              <p:tags r:id="rId101"/>
            </p:custDataLst>
          </p:nvPr>
        </p:nvCxnSpPr>
        <p:spPr bwMode="gray">
          <a:xfrm flipV="1">
            <a:off x="6422312" y="2500531"/>
            <a:ext cx="173697" cy="33195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37" name="Oval 236"/>
          <p:cNvSpPr>
            <a:spLocks/>
          </p:cNvSpPr>
          <p:nvPr>
            <p:custDataLst>
              <p:tags r:id="rId102"/>
            </p:custDataLst>
          </p:nvPr>
        </p:nvSpPr>
        <p:spPr bwMode="gray">
          <a:xfrm>
            <a:off x="6317577" y="1838204"/>
            <a:ext cx="877233" cy="865770"/>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smtClean="0">
                <a:solidFill>
                  <a:schemeClr val="bg1"/>
                </a:solidFill>
              </a:rPr>
              <a:t>Open </a:t>
            </a:r>
            <a:r>
              <a:rPr lang="en-US" sz="1000" dirty="0" err="1" smtClean="0">
                <a:solidFill>
                  <a:schemeClr val="bg1"/>
                </a:solidFill>
              </a:rPr>
              <a:t>SUNY</a:t>
            </a:r>
            <a:r>
              <a:rPr lang="en-US" sz="1000" dirty="0">
                <a:solidFill>
                  <a:schemeClr val="bg1"/>
                </a:solidFill>
              </a:rPr>
              <a:t/>
            </a:r>
            <a:br>
              <a:rPr lang="en-US" sz="1000" dirty="0">
                <a:solidFill>
                  <a:schemeClr val="bg1"/>
                </a:solidFill>
              </a:rPr>
            </a:br>
            <a:r>
              <a:rPr lang="en-US" sz="1000" dirty="0" smtClean="0">
                <a:solidFill>
                  <a:schemeClr val="bg1"/>
                </a:solidFill>
              </a:rPr>
              <a:t>International</a:t>
            </a:r>
            <a:endParaRPr lang="en-US" sz="1000" dirty="0">
              <a:solidFill>
                <a:schemeClr val="bg1"/>
              </a:solidFill>
            </a:endParaRPr>
          </a:p>
        </p:txBody>
      </p:sp>
      <p:sp>
        <p:nvSpPr>
          <p:cNvPr id="238" name="Oval 237"/>
          <p:cNvSpPr>
            <a:spLocks/>
          </p:cNvSpPr>
          <p:nvPr>
            <p:custDataLst>
              <p:tags r:id="rId103"/>
            </p:custDataLst>
          </p:nvPr>
        </p:nvSpPr>
        <p:spPr bwMode="gray">
          <a:xfrm>
            <a:off x="3546893" y="2218151"/>
            <a:ext cx="749808" cy="749808"/>
          </a:xfrm>
          <a:prstGeom prst="ellipse">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Exploration</a:t>
            </a:r>
            <a:br>
              <a:rPr lang="en-US" sz="1000" dirty="0" smtClean="0">
                <a:solidFill>
                  <a:schemeClr val="tx1"/>
                </a:solidFill>
              </a:rPr>
            </a:br>
            <a:r>
              <a:rPr lang="en-US" sz="1000" dirty="0" smtClean="0">
                <a:solidFill>
                  <a:schemeClr val="tx1"/>
                </a:solidFill>
              </a:rPr>
              <a:t>course</a:t>
            </a:r>
            <a:endParaRPr lang="en-US" sz="1000" dirty="0">
              <a:solidFill>
                <a:schemeClr val="tx1"/>
              </a:solidFill>
            </a:endParaRPr>
          </a:p>
        </p:txBody>
      </p:sp>
      <p:cxnSp>
        <p:nvCxnSpPr>
          <p:cNvPr id="239" name="Straight Connector 238"/>
          <p:cNvCxnSpPr>
            <a:stCxn id="238" idx="1"/>
          </p:cNvCxnSpPr>
          <p:nvPr>
            <p:custDataLst>
              <p:tags r:id="rId104"/>
            </p:custDataLst>
          </p:nvPr>
        </p:nvCxnSpPr>
        <p:spPr>
          <a:xfrm flipH="1" flipV="1">
            <a:off x="3420607" y="2222201"/>
            <a:ext cx="236093" cy="10575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40" name="Oval 239"/>
          <p:cNvSpPr>
            <a:spLocks/>
          </p:cNvSpPr>
          <p:nvPr>
            <p:custDataLst>
              <p:tags r:id="rId105"/>
            </p:custDataLst>
          </p:nvPr>
        </p:nvSpPr>
        <p:spPr bwMode="gray">
          <a:xfrm>
            <a:off x="2643742" y="1754031"/>
            <a:ext cx="877233" cy="865770"/>
          </a:xfrm>
          <a:prstGeom prst="ellipse">
            <a:avLst/>
          </a:prstGeom>
          <a:solidFill>
            <a:schemeClr val="accent5">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Autofit/>
          </a:bodyPr>
          <a:lstStyle/>
          <a:p>
            <a:pPr algn="ctr"/>
            <a:r>
              <a:rPr lang="en-US" sz="1000" dirty="0" smtClean="0">
                <a:solidFill>
                  <a:schemeClr val="tx1"/>
                </a:solidFill>
              </a:rPr>
              <a:t>Seamless</a:t>
            </a:r>
            <a:br>
              <a:rPr lang="en-US" sz="1000" dirty="0" smtClean="0">
                <a:solidFill>
                  <a:schemeClr val="tx1"/>
                </a:solidFill>
              </a:rPr>
            </a:br>
            <a:r>
              <a:rPr lang="en-US" sz="1000" dirty="0" smtClean="0">
                <a:solidFill>
                  <a:schemeClr val="tx1"/>
                </a:solidFill>
              </a:rPr>
              <a:t>online</a:t>
            </a:r>
            <a:br>
              <a:rPr lang="en-US" sz="1000" dirty="0" smtClean="0">
                <a:solidFill>
                  <a:schemeClr val="tx1"/>
                </a:solidFill>
              </a:rPr>
            </a:br>
            <a:r>
              <a:rPr lang="en-US" sz="1000" dirty="0" smtClean="0">
                <a:solidFill>
                  <a:schemeClr val="tx1"/>
                </a:solidFill>
              </a:rPr>
              <a:t>experience</a:t>
            </a:r>
            <a:endParaRPr lang="en-US" sz="1000" dirty="0">
              <a:solidFill>
                <a:schemeClr val="tx1"/>
              </a:solidFill>
            </a:endParaRPr>
          </a:p>
        </p:txBody>
      </p:sp>
    </p:spTree>
    <p:extLst>
      <p:ext uri="{BB962C8B-B14F-4D97-AF65-F5344CB8AC3E}">
        <p14:creationId xmlns="" xmlns:p14="http://schemas.microsoft.com/office/powerpoint/2010/main" val="179306226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S" val="1,2"/>
  <p:tag name="THINKCELLPRESENTATIONDONOTDELETE" val="&lt;?xml version=&quot;1.0&quot; encoding=&quot;UTF-16&quot; standalone=&quot;yes&quot;?&gt;&#10;&lt;root reqver=&quot;21047&quot;&gt;&lt;version val=&quot;22240&quot;/&gt;&lt;CPresentation id=&quot;1&quot;&gt;&lt;m_precDefaultNumber&gt;&lt;m_chMinusSymbol&gt;-&lt;/m_chMinusSymbol&gt;&lt;m_chDecimalSymbol17909&gt;.&lt;/m_chDecimalSymbol17909&gt;&lt;m_nGroupingDigits17909 val=&quot;3&quot;/&gt;&lt;m_chGroupingSymbol17909&gt;,&lt;/m_chGroupingSymbol17909&gt;&lt;/m_precDefaultNumber&gt;&lt;m_precDefaultPercen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strFormatTime&gt;%d-%1-%Y&lt;/m_strFormatTime&gt;&lt;/m_precDefaultDate&gt;&lt;m_precDefaultYear/&gt;&lt;m_precDefaultQuarter/&gt;&lt;m_precDefaultMonth/&gt;&lt;m_precDefaultWeek/&gt;&lt;m_precDefaultDay/&gt;&lt;m_mruColor&gt;&lt;m_vecMRU length=&quot;0&quot;/&gt;&lt;/m_mruColor&gt;&lt;m_eweekdayFirstOfWeek val=&quot;2&quot;/&gt;&lt;m_eweekdayFirstOfWorkweek val=&quot;2&quot;/&gt;&lt;m_eweekdayFirstOfWeekend val=&quot;7&quot;/&gt;&lt;/CPresentation&gt;&lt;/root&gt;"/>
  <p:tag name="THINKCELLUNDODONOTDELETE" val="6"/>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nYngE5g8n02.9JYBMl09C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rQcVgos2rEONWnRZesqxZw"/>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I.vAKp52bkmVKaWZDrrJf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MGZ4w.px80y577qnq867ww"/>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zhc1NHMws0OOX1g4pj12OQ"/>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2Ko7TOQ8YEq4bit7NxXo9A"/>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GM96HAU4IkiqAN.qz8MbRQ"/>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CmsIR01pn0.4VoxcIIrLF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2f2nQjVW9EqK0jeXRUmm_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OXn6QJdFuUWgppk8.Ib0dg"/>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10.xml><?xml version="1.0" encoding="utf-8"?>
<p:tagLst xmlns:a="http://schemas.openxmlformats.org/drawingml/2006/main" xmlns:r="http://schemas.openxmlformats.org/officeDocument/2006/relationships" xmlns:p="http://schemas.openxmlformats.org/presentationml/2006/main">
  <p:tag name="NAME" val="Oval"/>
  <p:tag name="THINKCELLSHAPEDONOTDELETE" val="pU6Yg.S54rkizG8rhVmHvWQ"/>
</p:tagLst>
</file>

<file path=ppt/tags/tag111.xml><?xml version="1.0" encoding="utf-8"?>
<p:tagLst xmlns:a="http://schemas.openxmlformats.org/drawingml/2006/main" xmlns:r="http://schemas.openxmlformats.org/officeDocument/2006/relationships" xmlns:p="http://schemas.openxmlformats.org/presentationml/2006/main">
  <p:tag name="NAME" val="Oval"/>
  <p:tag name="THINKCELLSHAPEDONOTDELETE" val="p0TX0mNJc0U6xCExfO8QU5g"/>
</p:tagLst>
</file>

<file path=ppt/tags/tag112.xml><?xml version="1.0" encoding="utf-8"?>
<p:tagLst xmlns:a="http://schemas.openxmlformats.org/drawingml/2006/main" xmlns:r="http://schemas.openxmlformats.org/officeDocument/2006/relationships" xmlns:p="http://schemas.openxmlformats.org/presentationml/2006/main">
  <p:tag name="NAME" val="Oval"/>
  <p:tag name="THINKCELLSHAPEDONOTDELETE" val="p.zWVUIuLW02yPEwLU1vlng"/>
</p:tagLst>
</file>

<file path=ppt/tags/tag113.xml><?xml version="1.0" encoding="utf-8"?>
<p:tagLst xmlns:a="http://schemas.openxmlformats.org/drawingml/2006/main" xmlns:r="http://schemas.openxmlformats.org/officeDocument/2006/relationships" xmlns:p="http://schemas.openxmlformats.org/presentationml/2006/main">
  <p:tag name="NAME" val="Oval"/>
  <p:tag name="THINKCELLSHAPEDONOTDELETE" val="pCS4utzBGtk6U.zfrfP1Ai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vgkdslq2BkCI55IUuubmH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qU.qBAJhU0msK6ST5L4LHg"/>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4AdTUmgNJEOeWGVKGOpVU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ejx202KoqUSCRxMiSdl4.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NfYs3S1RnEum6haIG6Ldfg"/>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s5ZrhxkYEUWL_C8NEZosvQ"/>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g2pxdgub.kKwl1mPKZGtr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lFwkqEjcdkG4LVoGf0HpxQ"/>
</p:tagLst>
</file>

<file path=ppt/tags/tag122.xml><?xml version="1.0" encoding="utf-8"?>
<p:tagLst xmlns:a="http://schemas.openxmlformats.org/drawingml/2006/main" xmlns:r="http://schemas.openxmlformats.org/officeDocument/2006/relationships" xmlns:p="http://schemas.openxmlformats.org/presentationml/2006/main">
  <p:tag name="NAME" val="RoundedRectangl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lFwkqEjcdkG4LVoGf0Hpx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RocRaHmYp0OPTcuMIfqqKw"/>
</p:tagLst>
</file>

<file path=ppt/tags/tag125.xml><?xml version="1.0" encoding="utf-8"?>
<p:tagLst xmlns:a="http://schemas.openxmlformats.org/drawingml/2006/main" xmlns:r="http://schemas.openxmlformats.org/officeDocument/2006/relationships" xmlns:p="http://schemas.openxmlformats.org/presentationml/2006/main">
  <p:tag name="NAME" val="SingleBoatText"/>
</p:tagLst>
</file>

<file path=ppt/tags/tag126.xml><?xml version="1.0" encoding="utf-8"?>
<p:tagLst xmlns:a="http://schemas.openxmlformats.org/drawingml/2006/main" xmlns:r="http://schemas.openxmlformats.org/officeDocument/2006/relationships" xmlns:p="http://schemas.openxmlformats.org/presentationml/2006/main">
  <p:tag name="NAME" val="SingleBoatShape"/>
</p:tagLst>
</file>

<file path=ppt/tags/tag127.xml><?xml version="1.0" encoding="utf-8"?>
<p:tagLst xmlns:a="http://schemas.openxmlformats.org/drawingml/2006/main" xmlns:r="http://schemas.openxmlformats.org/officeDocument/2006/relationships" xmlns:p="http://schemas.openxmlformats.org/presentationml/2006/main">
  <p:tag name="NAME" val="SingleBoatShape"/>
</p:tagLst>
</file>

<file path=ppt/tags/tag128.xml><?xml version="1.0" encoding="utf-8"?>
<p:tagLst xmlns:a="http://schemas.openxmlformats.org/drawingml/2006/main" xmlns:r="http://schemas.openxmlformats.org/officeDocument/2006/relationships" xmlns:p="http://schemas.openxmlformats.org/presentationml/2006/main">
  <p:tag name="NAME" val="SingleBoatShape"/>
</p:tagLst>
</file>

<file path=ppt/tags/tag129.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hCqpBxF1fECpsEOIVI7B.w"/>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30.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VguZfFmer0WqsFnWlaCreQ"/>
</p:tagLst>
</file>

<file path=ppt/tags/tag131.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VguZfFmer0WqsFnWlaCreQ"/>
</p:tagLst>
</file>

<file path=ppt/tags/tag132.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hCqpBxF1fECpsEOIVI7B.w"/>
</p:tagLst>
</file>

<file path=ppt/tags/tag133.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hCqpBxF1fECpsEOIVI7B.w"/>
</p:tagLst>
</file>

<file path=ppt/tags/tag134.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Ybr5ikg2skeVk2_RKhyqAQ"/>
</p:tagLst>
</file>

<file path=ppt/tags/tag135.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8WU87KmBmEC7v742dA3ocg"/>
</p:tagLst>
</file>

<file path=ppt/tags/tag136.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8WU87KmBmEC7v742dA3ocg"/>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lFwkqEjcdkG4LVoGf0Hpx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4AdTUmgNJEOeWGVKGOpVU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4AdTUmgNJEOeWGVKGOpVUw"/>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40.xml><?xml version="1.0" encoding="utf-8"?>
<p:tagLst xmlns:a="http://schemas.openxmlformats.org/drawingml/2006/main" xmlns:r="http://schemas.openxmlformats.org/officeDocument/2006/relationships" xmlns:p="http://schemas.openxmlformats.org/presentationml/2006/main">
  <p:tag name="NAME" val="SingleBoatShape"/>
</p:tagLst>
</file>

<file path=ppt/tags/tag141.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AHiMl5c_90uIIT6Hk8K7w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mue2kXr240iu_cRkt26WNg"/>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lFwkqEjcdkG4LVoGf0HpxQ"/>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4QPr.7ExxkiGo_AMCsNq_Q"/>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EptKIeaGWkyLkZd5WxZz7Q"/>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oc7V63fGV0m0h5GQcicEj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HPU5xlhb9Uiyh.f1od3TBA"/>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3da2ZuID8kSjXvcB8hBUp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jP08Hw.s_0i07GsC9MNqjA"/>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TntB0DBcl0CdCkHBNCVByg"/>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D8eNxXA2TUeNo5HqeYo5fg"/>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0F_x1Mm7QUql.1KuHz0PIQ"/>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hOeP8kLUjkSOZyOvLmyQRQ"/>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IDkrXt.H6U2iWMTA5ohcFg"/>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eQDYYy7zT02Ti6OffX08Gg"/>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85_qOdUy4kOpwynOD6p7fQ"/>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wCRxTE03MUehInugi7MKm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vui05oegG0iWRDHk6wQ1x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2caymX45vkqoBoowHgha7w"/>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nXkvJaM..UiBvAMkA0wk2Q"/>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hFlw63Xqpkip0p4ZIQWDIQ"/>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0V7hjHfwJ0Kv64Tk9wOCbw"/>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BzTgyia_lEKtaMzvHX9GW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tramdhnBp0CE_YcSiZR9hg"/>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2lq56N_2fku7jtkIgQnaJw"/>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DBMADPz7vEWgDI.5U1sDkw"/>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05xKmM1O2UuaHnK9Tf80kA"/>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uiCYZXtia0ey.B3o4xujnQ"/>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l.EX6Uchh0O3R4QAEAKvOg"/>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u_wasX5Bp0G3f_QZht8uHg"/>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8SJADB8GUki8zXzRrI_Udw"/>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OjGTz.i3VkuX3MJtsAb51Q"/>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zsNfTwwWDU6ATt3.QnXHpg"/>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YHKOhndWHUenEzobpkrrxw"/>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wdI8OJhju0qf4xsgTT2tNQ"/>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JHXDsG5CJEqEHRygbCffnw"/>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Ji7bvml.P0iFFRPGTIGDMw"/>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Tcx4OGReV0acklUEjMop9Q"/>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EMvx9geJCEaJfosT.X65ug"/>
</p:tagLst>
</file>

<file path=ppt/tags/tag18.xml><?xml version="1.0" encoding="utf-8"?>
<p:tagLst xmlns:a="http://schemas.openxmlformats.org/drawingml/2006/main" xmlns:r="http://schemas.openxmlformats.org/officeDocument/2006/relationships" xmlns:p="http://schemas.openxmlformats.org/presentationml/2006/main">
  <p:tag name="RESIZE" val="Yes"/>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Rj7bEpga9k2OFbtoeUO86A"/>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3J4Fl6trVkmMhhRGEu2yMQ"/>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k0G.ISvX60mQY1u0KJfvaA"/>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S_TOzPD59kWWKv.njtrri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FnAPiUH_m0qaxhDL3GtF5g"/>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JfOJ0.pxA0CyWoWl2vNy1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rPrBu1F6e0OXDFKj1KD8jg"/>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IbP7vFZQF0qsRU9wKC55OQ"/>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lV._8KPuiEaPu11QPif7b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exv44HDLsk6ML9f6.6itEA"/>
</p:tagLst>
</file>

<file path=ppt/tags/tag19.xml><?xml version="1.0" encoding="utf-8"?>
<p:tagLst xmlns:a="http://schemas.openxmlformats.org/drawingml/2006/main" xmlns:r="http://schemas.openxmlformats.org/officeDocument/2006/relationships" xmlns:p="http://schemas.openxmlformats.org/presentationml/2006/main">
  <p:tag name="RESIZE" val="Yes"/>
  <p:tag name="THINKCELLSHAPEDONOTDELETE" val="pZ7t.WaAAyU62BK92DiiGVg"/>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JUw.Mt08V0iWEIFIuu2aSA"/>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gN4hDvhA3UaMvF.gQqjGKw"/>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WXcCSiLv30KUBh8vnSSKGw"/>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mue2kXr240iu_cRkt26WNg"/>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6USDasXv8EqYhp1jKHOikw"/>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4vAUkUmrHEy0.dBb1MGz.Q"/>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UXwH75MOtUGytbK750gckw"/>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kyiB3cjI4k6sQZa1eLVSh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b7HXnJ6guUq45dWZ2siXyQ"/>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1pLOfR5OvU.wIa0oUcUIbQ"/>
</p:tagLst>
</file>

<file path=ppt/tags/tag2.xml><?xml version="1.0" encoding="utf-8"?>
<p:tagLst xmlns:a="http://schemas.openxmlformats.org/drawingml/2006/main" xmlns:r="http://schemas.openxmlformats.org/officeDocument/2006/relationships" xmlns:p="http://schemas.openxmlformats.org/presentationml/2006/main">
  <p:tag name="NAME" val="Logo"/>
</p:tagLst>
</file>

<file path=ppt/tags/tag20.xml><?xml version="1.0" encoding="utf-8"?>
<p:tagLst xmlns:a="http://schemas.openxmlformats.org/drawingml/2006/main" xmlns:r="http://schemas.openxmlformats.org/officeDocument/2006/relationships" xmlns:p="http://schemas.openxmlformats.org/presentationml/2006/main">
  <p:tag name="NAME" val="Logo"/>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9h6s4g6uhkKsMVkj5_FmNA"/>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TVbvPYNwF0CaUFCNVwE1hA"/>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pDdNycpYXkSMLlAQtPYwDA"/>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0d161RCC10Krcqxi745UeA"/>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1_DmWYGgg0.__rVpQqyIVQ"/>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J4c6v8_2XUifLhk4eOjzUw"/>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QnMpuAWtTUmUWHu_39JZNw"/>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FtMFgDFxBEaSWE_83yYynA"/>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_pedav_NEk2_naGcdZ6MLA"/>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lBP7dP3BuEmDFD7Hwao3iA"/>
</p:tagLst>
</file>

<file path=ppt/tags/tag21.xml><?xml version="1.0" encoding="utf-8"?>
<p:tagLst xmlns:a="http://schemas.openxmlformats.org/drawingml/2006/main" xmlns:r="http://schemas.openxmlformats.org/officeDocument/2006/relationships" xmlns:p="http://schemas.openxmlformats.org/presentationml/2006/main">
  <p:tag name="NAME" val="Logo"/>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bSjosoHQZE6qWGVS3oYx_A"/>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zVQoxeaBdk6qjmlsNZWzzQ"/>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ljTmw1hKM02kBqb4KoIgrw"/>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ghfFSdkCnEGQrBVsDJ9Hmg"/>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tSRAaavcR0m9dmzWNMEA9A"/>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sKgDa.TZS0.JJdqxxJIW4g"/>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s7xUPYRx7U6TuEjshctW3w"/>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dXqbpZmbn06y_4SdN8vhO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gxcQxk.OcUKWeTBK_pII3w"/>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hh7XnvEWO06Fx3IpjNIwSQ"/>
</p:tagLst>
</file>

<file path=ppt/tags/tag22.xml><?xml version="1.0" encoding="utf-8"?>
<p:tagLst xmlns:a="http://schemas.openxmlformats.org/drawingml/2006/main" xmlns:r="http://schemas.openxmlformats.org/officeDocument/2006/relationships" xmlns:p="http://schemas.openxmlformats.org/presentationml/2006/main">
  <p:tag name="NAME" val="Moon"/>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hL_9SuGftEWOzAf30.t2Lg"/>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UAvjHXDWeEyrLQEQvRZ4xw"/>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wXUAqwJnk0G.sa3NB0pgOA"/>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1DOdCFrmKkGUutWtUcW4WA"/>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aPrZvAl.n0C9eRJ1eyEPs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FaRliS5vRE.JD1EaaAuTUw"/>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GPcfqLFYU0eFT66zzeo1Dw"/>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lHF_U09QmUuZObbI3FXycQ"/>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LSA6NjpdF0mWPDMw0zIUrQ"/>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PFV3c5XTm02DavYnigrbyA"/>
</p:tagLst>
</file>

<file path=ppt/tags/tag23.xml><?xml version="1.0" encoding="utf-8"?>
<p:tagLst xmlns:a="http://schemas.openxmlformats.org/drawingml/2006/main" xmlns:r="http://schemas.openxmlformats.org/officeDocument/2006/relationships" xmlns:p="http://schemas.openxmlformats.org/presentationml/2006/main">
  <p:tag name="NAME" val="Moon"/>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i86EydCoL0CaqlF7Nt94FQ"/>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tnnR1HVnF0CcQZoZhZSCaQ"/>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nfmM806kuEyAzTCC0mDUvQ"/>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1V4TEvQoEEGjN6RCSgUPWQ"/>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FgQJAOx8YEewkMbCQ9CWSw"/>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aObLceRhe0a3lpSMQu6jnQ"/>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TEI191CuG0OmI.UY5vSotA"/>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aDXO8Jwf.02BNASY987Hmw"/>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dP0KXWwpvEedhZvJ1cabiA"/>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lp6q84nukEGO_JxnbhK02g"/>
</p:tagLst>
</file>

<file path=ppt/tags/tag24.xml><?xml version="1.0" encoding="utf-8"?>
<p:tagLst xmlns:a="http://schemas.openxmlformats.org/drawingml/2006/main" xmlns:r="http://schemas.openxmlformats.org/officeDocument/2006/relationships" xmlns:p="http://schemas.openxmlformats.org/presentationml/2006/main">
  <p:tag name="NAME" val="Moon"/>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xNSbD2j4VkKyHJfwBpBryA"/>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fBYPu8FahEqjtNqAf8qOPA"/>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0RFYd9Xdi0aIpRXLk_Rg1Q"/>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au_z.XCFkkGZ.7ACBhynxQ"/>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7gzhWjc_9kGxy6glWH032A"/>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G_Kb.yOy2Uyhl2IxviqY4A"/>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7bueztZKFE2YH0JWlqYvAw"/>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Wrvd1MSIkUC21nNx47oCuw"/>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_cNI8ZfiGEKavnbfK3w49w"/>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p32GKWc8mkyouRa4QhJsOA"/>
</p:tagLst>
</file>

<file path=ppt/tags/tag25.xml><?xml version="1.0" encoding="utf-8"?>
<p:tagLst xmlns:a="http://schemas.openxmlformats.org/drawingml/2006/main" xmlns:r="http://schemas.openxmlformats.org/officeDocument/2006/relationships" xmlns:p="http://schemas.openxmlformats.org/presentationml/2006/main">
  <p:tag name="NAME" val="Moon"/>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vNgD_nyGBU.7diRgNA.qtw"/>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Ss1oBrMdIEqdX7sl_ZK0Rw"/>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_.0mAZ7eIEef_IVCHEf6UA"/>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LtTgGydWlEuGq3bCfttgmg"/>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fPODqfd9_UWifZDa86qvPQ"/>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DH34gtswSU26PhunusesSQ"/>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iYpBKOwfRESd58qGArA0lA"/>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bJB3duEOQUG8LRK4eFY3yg"/>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ksjgWwZ3ZUiDdGjat7GM3w"/>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aArmXWiJnE661x6cwdy_IA"/>
</p:tagLst>
</file>

<file path=ppt/tags/tag26.xml><?xml version="1.0" encoding="utf-8"?>
<p:tagLst xmlns:a="http://schemas.openxmlformats.org/drawingml/2006/main" xmlns:r="http://schemas.openxmlformats.org/officeDocument/2006/relationships" xmlns:p="http://schemas.openxmlformats.org/presentationml/2006/main">
  <p:tag name="NAME" val="Moon"/>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zVTRUUdOYEWeZzPZZKKSxQ"/>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jSSlrB7VPEONObYj2G6mZQ"/>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DBMADPz7vEWgDI.5U1sDkw"/>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1EH9F.kgdUimNbujFgp84Q"/>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VCJSegxWukGSO3nQlM3J5w"/>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_Fyg_LMVMU6re6LF_R_23g"/>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O2.LjAAP5E63SIr3suSj_g"/>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sG9k0S.MMEaMiC93WM1I6Q"/>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P6EIk8wEVUu5xyfQni6DKQ"/>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e3lv_ci6qkGFAolZoC_sMA"/>
</p:tagLst>
</file>

<file path=ppt/tags/tag27.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Axs3L78J3kWniatagB8SMg"/>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3O1Z9bRtVkOkOmEoq6cPaw"/>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ClTIBqsLEEar6Bfbzh9mZA"/>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YWRucNUd50qkyt7uMtVOgg"/>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LAE91y59_U26ywI9IBy3LQ"/>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vdF2wxjkQkim9z0qSYoX4g"/>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Dt2LQjs60EqAwdR.dMKYlg"/>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eUsIaP7qNUedhEkxBc4faw"/>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iK0bmdM5eUeQI1J0yn8OtQ"/>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4U8gAIgrNEKhNQ86aQTFEA"/>
</p:tagLst>
</file>

<file path=ppt/tags/tag28.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wpg0qm6rqEC4rYAwAg5lEQ"/>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5Lq7DZTQdEa0EfD9N2oeOA"/>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rgqD2QTjhkCoC1kb3ACTRA"/>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gq38NAwdgE.SDGj9uJ5hGw"/>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WHFHahF6.0.yL7lExpb_Pg"/>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ndwknP4IXkuo.AP..yoL_A"/>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IT.mAkOmiE2lyNc726LRbQ"/>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1J3xd9ypdEmscCUtHcJHIQ"/>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Es3SD54eS0uv1VFaePMYCg"/>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9AuAXkDOKE.mxHJUyHA94w"/>
</p:tagLst>
</file>

<file path=ppt/tags/tag29.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oHrmXQunj0KxWy.tqe6hgA"/>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tWgSuYX9A0utdD42nDPlLg"/>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CV5m2T57uUeUh_Mn.md72Q"/>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fo04PXYoZkuZ4JDmbhxXPA"/>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B_BGTWUoS0mp1OmIzWldUQ"/>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LPuZN9tWS0iOodc6j.QjjA"/>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pERyTGc42qUSZBD_fyPU5HQ"/>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pA1CkBw86k0K0NRPgWCpKWg"/>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pXn4dRdEUGkC.pNC5yoeUYA"/>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py58YO764UUqX.WCymohfbQ"/>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pEa6YCzJcc0K0JQF54qFnTA"/>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pZ6pKz57m.Uurj9Cu4bspSw"/>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poG24xXPrcUCgBiMHKTt7mw"/>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pswKnlGNgJ0iHEstOugcGxg"/>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p46cfsBiKJkmDfd2H__Qigw"/>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pkwm4uUtIFk62JCUPaXyLug"/>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puPJ7x6YqJ0OLpBYOnVjGHA"/>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pLp9P.EMlc0mc4_xSbGuKgw"/>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pWX1opzyepEqsNDJXVwM7Yg"/>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pT.jLy1oYXUKQEyXl7oM1Zw"/>
</p:tagLst>
</file>

<file path=ppt/tags/tag31.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pBW8UG.UgTEG6XZsY_Nqm6A"/>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pRocRaHmYp0OPTcuMIfqqKw"/>
</p:tagLst>
</file>

<file path=ppt/tags/tag312.xml><?xml version="1.0" encoding="utf-8"?>
<p:tagLst xmlns:a="http://schemas.openxmlformats.org/drawingml/2006/main" xmlns:r="http://schemas.openxmlformats.org/officeDocument/2006/relationships" xmlns:p="http://schemas.openxmlformats.org/presentationml/2006/main">
  <p:tag name="NAME" val="SingleBoatText"/>
</p:tagLst>
</file>

<file path=ppt/tags/tag313.xml><?xml version="1.0" encoding="utf-8"?>
<p:tagLst xmlns:a="http://schemas.openxmlformats.org/drawingml/2006/main" xmlns:r="http://schemas.openxmlformats.org/officeDocument/2006/relationships" xmlns:p="http://schemas.openxmlformats.org/presentationml/2006/main">
  <p:tag name="NAME" val="SingleBoatShape"/>
</p:tagLst>
</file>

<file path=ppt/tags/tag314.xml><?xml version="1.0" encoding="utf-8"?>
<p:tagLst xmlns:a="http://schemas.openxmlformats.org/drawingml/2006/main" xmlns:r="http://schemas.openxmlformats.org/officeDocument/2006/relationships" xmlns:p="http://schemas.openxmlformats.org/presentationml/2006/main">
  <p:tag name="NAME" val="SingleBoatShape"/>
</p:tagLst>
</file>

<file path=ppt/tags/tag315.xml><?xml version="1.0" encoding="utf-8"?>
<p:tagLst xmlns:a="http://schemas.openxmlformats.org/drawingml/2006/main" xmlns:r="http://schemas.openxmlformats.org/officeDocument/2006/relationships" xmlns:p="http://schemas.openxmlformats.org/presentationml/2006/main">
  <p:tag name="NAME" val="SingleBoatShape"/>
</p:tagLst>
</file>

<file path=ppt/tags/tag316.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hCqpBxF1fECpsEOIVI7B.w"/>
</p:tagLst>
</file>

<file path=ppt/tags/tag317.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VguZfFmer0WqsFnWlaCreQ"/>
</p:tagLst>
</file>

<file path=ppt/tags/tag318.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VguZfFmer0WqsFnWlaCreQ"/>
</p:tagLst>
</file>

<file path=ppt/tags/tag319.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hCqpBxF1fECpsEOIVI7B.w"/>
</p:tagLst>
</file>

<file path=ppt/tags/tag32.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20.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hCqpBxF1fECpsEOIVI7B.w"/>
</p:tagLst>
</file>

<file path=ppt/tags/tag321.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Ybr5ikg2skeVk2_RKhyqAQ"/>
</p:tagLst>
</file>

<file path=ppt/tags/tag322.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8WU87KmBmEC7v742dA3ocg"/>
</p:tagLst>
</file>

<file path=ppt/tags/tag323.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8WU87KmBmEC7v742dA3ocg"/>
</p:tagLst>
</file>

<file path=ppt/tags/tag324.xml><?xml version="1.0" encoding="utf-8"?>
<p:tagLst xmlns:a="http://schemas.openxmlformats.org/drawingml/2006/main" xmlns:r="http://schemas.openxmlformats.org/officeDocument/2006/relationships" xmlns:p="http://schemas.openxmlformats.org/presentationml/2006/main">
  <p:tag name="NAME" val="SingleBoatShape"/>
</p:tagLst>
</file>

<file path=ppt/tags/tag325.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AHiMl5c_90uIIT6Hk8K7ww"/>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pmue2kXr240iu_cRkt26WNg"/>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pUXwH75MOtUGytbK750gckw"/>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pkyiB3cjI4k6sQZa1eLVShA"/>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pb7HXnJ6guUq45dWZ2siXyQ"/>
</p:tagLst>
</file>

<file path=ppt/tags/tag33.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p1pLOfR5OvU.wIa0oUcUIbQ"/>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pMO01mQoIL0.viVxmf1cysg"/>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pTVbvPYNwF0CaUFCNVwE1hA"/>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ppXorPTGVD02dtIppjHBlTw"/>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p1_DmWYGgg0.__rVpQqyIVQ"/>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pJ4c6v8_2XUifLhk4eOjzUw"/>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ptPT_6m2FFEy17U_tccArFg"/>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pFtMFgDFxBEaSWE_83yYynA"/>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p6NXOOEgCDE.Z9PTvDrzZ5A"/>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plBP7dP3BuEmDFD7Hwao3iA"/>
</p:tagLst>
</file>

<file path=ppt/tags/tag34.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pbSjosoHQZE6qWGVS3oYx_A"/>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pzVQoxeaBdk6qjmlsNZWzzQ"/>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pljTmw1hKM02kBqb4KoIgrw"/>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pghfFSdkCnEGQrBVsDJ9Hmg"/>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ptSRAaavcR0m9dmzWNMEA9A"/>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psKgDa.TZS0.JJdqxxJIW4g"/>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ps7xUPYRx7U6TuEjshctW3w"/>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pdXqbpZmbn06y_4SdN8vhOw"/>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pgxcQxk.OcUKWeTBK_pII3w"/>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phh7XnvEWO06Fx3IpjNIwSQ"/>
</p:tagLst>
</file>

<file path=ppt/tags/tag35.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phL_9SuGftEWOzAf30.t2Lg"/>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pUAvjHXDWeEyrLQEQvRZ4xw"/>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pwXUAqwJnk0G.sa3NB0pgOA"/>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p1DOdCFrmKkGUutWtUcW4WA"/>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pvA8.SY7shU.xa23SPitzBg"/>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pOG7NWONUFk6iDoEZqORlwQ"/>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pGPcfqLFYU0eFT66zzeo1Dw"/>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plHF_U09QmUuZObbI3FXycQ"/>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pLSA6NjpdF0mWPDMw0zIUrQ"/>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pPFV3c5XTm02DavYnigrbyA"/>
</p:tagLst>
</file>

<file path=ppt/tags/tag36.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pi86EydCoL0CaqlF7Nt94FQ"/>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ptnnR1HVnF0CcQZoZhZSCaQ"/>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pFgQJAOx8YEewkMbCQ9CWSw"/>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pATX_lIKnkEeil.RfO..Row"/>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pTEI191CuG0OmI.UY5vSotA"/>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paDXO8Jwf.02BNASY987Hmw"/>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pdP0KXWwpvEedhZvJ1cabiA"/>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plp6q84nukEGO_JxnbhK02g"/>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pxNSbD2j4VkKyHJfwBpBryA"/>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pyWM_9tifWUe2SWHFW5M.EQ"/>
</p:tagLst>
</file>

<file path=ppt/tags/tag37.xml><?xml version="1.0" encoding="utf-8"?>
<p:tagLst xmlns:a="http://schemas.openxmlformats.org/drawingml/2006/main" xmlns:r="http://schemas.openxmlformats.org/officeDocument/2006/relationships" xmlns:p="http://schemas.openxmlformats.org/presentationml/2006/main">
  <p:tag name="RESIZE" val="Yes"/>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pkKwcJNu_N0aMwsaxOvaEFw"/>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pau_z.XCFkkGZ.7ACBhynxQ"/>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p7gzhWjc_9kGxy6glWH032A"/>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pG_Kb.yOy2Uyhl2IxviqY4A"/>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p7bueztZKFE2YH0JWlqYvAw"/>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pWrvd1MSIkUC21nNx47oCuw"/>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p_cNI8ZfiGEKavnbfK3w49w"/>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pp32GKWc8mkyouRa4QhJsOA"/>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p_.0mAZ7eIEef_IVCHEf6UA"/>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pLtTgGydWlEuGq3bCfttgmg"/>
</p:tagLst>
</file>

<file path=ppt/tags/tag38.xml><?xml version="1.0" encoding="utf-8"?>
<p:tagLst xmlns:a="http://schemas.openxmlformats.org/drawingml/2006/main" xmlns:r="http://schemas.openxmlformats.org/officeDocument/2006/relationships" xmlns:p="http://schemas.openxmlformats.org/presentationml/2006/main">
  <p:tag name="RESIZE" val="Yes"/>
  <p:tag name="THINKCELLSHAPEDONOTDELETE" val="pZ7t.WaAAyU62BK92DiiGVg"/>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pfPODqfd9_UWifZDa86qvPQ"/>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pDH34gtswSU26PhunusesSQ"/>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piYpBKOwfRESd58qGArA0lA"/>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pbJB3duEOQUG8LRK4eFY3yg"/>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pksjgWwZ3ZUiDdGjat7GM3w"/>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paArmXWiJnE661x6cwdy_IA"/>
</p:tagLst>
</file>

<file path=ppt/tags/tag386.xml><?xml version="1.0" encoding="utf-8"?>
<p:tagLst xmlns:a="http://schemas.openxmlformats.org/drawingml/2006/main" xmlns:r="http://schemas.openxmlformats.org/officeDocument/2006/relationships" xmlns:p="http://schemas.openxmlformats.org/presentationml/2006/main">
  <p:tag name="THINKCELLSHAPEDONOTDELETE" val="pzVTRUUdOYEWeZzPZZKKSxQ"/>
</p:tagLst>
</file>

<file path=ppt/tags/tag387.xml><?xml version="1.0" encoding="utf-8"?>
<p:tagLst xmlns:a="http://schemas.openxmlformats.org/drawingml/2006/main" xmlns:r="http://schemas.openxmlformats.org/officeDocument/2006/relationships" xmlns:p="http://schemas.openxmlformats.org/presentationml/2006/main">
  <p:tag name="THINKCELLSHAPEDONOTDELETE" val="pjSSlrB7VPEONObYj2G6mZQ"/>
</p:tagLst>
</file>

<file path=ppt/tags/tag388.xml><?xml version="1.0" encoding="utf-8"?>
<p:tagLst xmlns:a="http://schemas.openxmlformats.org/drawingml/2006/main" xmlns:r="http://schemas.openxmlformats.org/officeDocument/2006/relationships" xmlns:p="http://schemas.openxmlformats.org/presentationml/2006/main">
  <p:tag name="THINKCELLSHAPEDONOTDELETE" val="pDBMADPz7vEWgDI.5U1sDkw"/>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p1EH9F.kgdUimNbujFgp84Q"/>
</p:tagLst>
</file>

<file path=ppt/tags/tag39.xml><?xml version="1.0" encoding="utf-8"?>
<p:tagLst xmlns:a="http://schemas.openxmlformats.org/drawingml/2006/main" xmlns:r="http://schemas.openxmlformats.org/officeDocument/2006/relationships" xmlns:p="http://schemas.openxmlformats.org/presentationml/2006/main">
  <p:tag name="NAME" val="Logo"/>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pVCJSegxWukGSO3nQlM3J5w"/>
</p:tagLst>
</file>

<file path=ppt/tags/tag391.xml><?xml version="1.0" encoding="utf-8"?>
<p:tagLst xmlns:a="http://schemas.openxmlformats.org/drawingml/2006/main" xmlns:r="http://schemas.openxmlformats.org/officeDocument/2006/relationships" xmlns:p="http://schemas.openxmlformats.org/presentationml/2006/main">
  <p:tag name="THINKCELLSHAPEDONOTDELETE" val="p_Fyg_LMVMU6re6LF_R_23g"/>
</p:tagLst>
</file>

<file path=ppt/tags/tag392.xml><?xml version="1.0" encoding="utf-8"?>
<p:tagLst xmlns:a="http://schemas.openxmlformats.org/drawingml/2006/main" xmlns:r="http://schemas.openxmlformats.org/officeDocument/2006/relationships" xmlns:p="http://schemas.openxmlformats.org/presentationml/2006/main">
  <p:tag name="THINKCELLSHAPEDONOTDELETE" val="pO2.LjAAP5E63SIr3suSj_g"/>
</p:tagLst>
</file>

<file path=ppt/tags/tag393.xml><?xml version="1.0" encoding="utf-8"?>
<p:tagLst xmlns:a="http://schemas.openxmlformats.org/drawingml/2006/main" xmlns:r="http://schemas.openxmlformats.org/officeDocument/2006/relationships" xmlns:p="http://schemas.openxmlformats.org/presentationml/2006/main">
  <p:tag name="THINKCELLSHAPEDONOTDELETE" val="psG9k0S.MMEaMiC93WM1I6Q"/>
</p:tagLst>
</file>

<file path=ppt/tags/tag394.xml><?xml version="1.0" encoding="utf-8"?>
<p:tagLst xmlns:a="http://schemas.openxmlformats.org/drawingml/2006/main" xmlns:r="http://schemas.openxmlformats.org/officeDocument/2006/relationships" xmlns:p="http://schemas.openxmlformats.org/presentationml/2006/main">
  <p:tag name="THINKCELLSHAPEDONOTDELETE" val="pP6EIk8wEVUu5xyfQni6DKQ"/>
</p:tagLst>
</file>

<file path=ppt/tags/tag395.xml><?xml version="1.0" encoding="utf-8"?>
<p:tagLst xmlns:a="http://schemas.openxmlformats.org/drawingml/2006/main" xmlns:r="http://schemas.openxmlformats.org/officeDocument/2006/relationships" xmlns:p="http://schemas.openxmlformats.org/presentationml/2006/main">
  <p:tag name="THINKCELLSHAPEDONOTDELETE" val="ptVOTxkFSG0CAodEzD90WMA"/>
</p:tagLst>
</file>

<file path=ppt/tags/tag396.xml><?xml version="1.0" encoding="utf-8"?>
<p:tagLst xmlns:a="http://schemas.openxmlformats.org/drawingml/2006/main" xmlns:r="http://schemas.openxmlformats.org/officeDocument/2006/relationships" xmlns:p="http://schemas.openxmlformats.org/presentationml/2006/main">
  <p:tag name="THINKCELLSHAPEDONOTDELETE" val="pGPrZuGBu3E.5MMgw8ddVdw"/>
</p:tagLst>
</file>

<file path=ppt/tags/tag397.xml><?xml version="1.0" encoding="utf-8"?>
<p:tagLst xmlns:a="http://schemas.openxmlformats.org/drawingml/2006/main" xmlns:r="http://schemas.openxmlformats.org/officeDocument/2006/relationships" xmlns:p="http://schemas.openxmlformats.org/presentationml/2006/main">
  <p:tag name="THINKCELLSHAPEDONOTDELETE" val="p3O1Z9bRtVkOkOmEoq6cPaw"/>
</p:tagLst>
</file>

<file path=ppt/tags/tag398.xml><?xml version="1.0" encoding="utf-8"?>
<p:tagLst xmlns:a="http://schemas.openxmlformats.org/drawingml/2006/main" xmlns:r="http://schemas.openxmlformats.org/officeDocument/2006/relationships" xmlns:p="http://schemas.openxmlformats.org/presentationml/2006/main">
  <p:tag name="THINKCELLSHAPEDONOTDELETE" val="pClTIBqsLEEar6Bfbzh9mZA"/>
</p:tagLst>
</file>

<file path=ppt/tags/tag399.xml><?xml version="1.0" encoding="utf-8"?>
<p:tagLst xmlns:a="http://schemas.openxmlformats.org/drawingml/2006/main" xmlns:r="http://schemas.openxmlformats.org/officeDocument/2006/relationships" xmlns:p="http://schemas.openxmlformats.org/presentationml/2006/main">
  <p:tag name="THINKCELLSHAPEDONOTDELETE" val="pYWRucNUd50qkyt7uMtVOgg"/>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40.xml><?xml version="1.0" encoding="utf-8"?>
<p:tagLst xmlns:a="http://schemas.openxmlformats.org/drawingml/2006/main" xmlns:r="http://schemas.openxmlformats.org/officeDocument/2006/relationships" xmlns:p="http://schemas.openxmlformats.org/presentationml/2006/main">
  <p:tag name="NAME" val="Moon"/>
</p:tagLst>
</file>

<file path=ppt/tags/tag400.xml><?xml version="1.0" encoding="utf-8"?>
<p:tagLst xmlns:a="http://schemas.openxmlformats.org/drawingml/2006/main" xmlns:r="http://schemas.openxmlformats.org/officeDocument/2006/relationships" xmlns:p="http://schemas.openxmlformats.org/presentationml/2006/main">
  <p:tag name="THINKCELLSHAPEDONOTDELETE" val="pLAE91y59_U26ywI9IBy3LQ"/>
</p:tagLst>
</file>

<file path=ppt/tags/tag401.xml><?xml version="1.0" encoding="utf-8"?>
<p:tagLst xmlns:a="http://schemas.openxmlformats.org/drawingml/2006/main" xmlns:r="http://schemas.openxmlformats.org/officeDocument/2006/relationships" xmlns:p="http://schemas.openxmlformats.org/presentationml/2006/main">
  <p:tag name="THINKCELLSHAPEDONOTDELETE" val="pvdF2wxjkQkim9z0qSYoX4g"/>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pg72c4sAjakG0saJMwZ5w9w"/>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peUsIaP7qNUedhEkxBc4faw"/>
</p:tagLst>
</file>

<file path=ppt/tags/tag404.xml><?xml version="1.0" encoding="utf-8"?>
<p:tagLst xmlns:a="http://schemas.openxmlformats.org/drawingml/2006/main" xmlns:r="http://schemas.openxmlformats.org/officeDocument/2006/relationships" xmlns:p="http://schemas.openxmlformats.org/presentationml/2006/main">
  <p:tag name="THINKCELLSHAPEDONOTDELETE" val="piK0bmdM5eUeQI1J0yn8OtQ"/>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p4U8gAIgrNEKhNQ86aQTFEA"/>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pvDfvzAMHbEyUUjvZvnXrxA"/>
</p:tagLst>
</file>

<file path=ppt/tags/tag407.xml><?xml version="1.0" encoding="utf-8"?>
<p:tagLst xmlns:a="http://schemas.openxmlformats.org/drawingml/2006/main" xmlns:r="http://schemas.openxmlformats.org/officeDocument/2006/relationships" xmlns:p="http://schemas.openxmlformats.org/presentationml/2006/main">
  <p:tag name="THINKCELLSHAPEDONOTDELETE" val="pg1_l5hU2MEmBzu23E_62ZQ"/>
</p:tagLst>
</file>

<file path=ppt/tags/tag408.xml><?xml version="1.0" encoding="utf-8"?>
<p:tagLst xmlns:a="http://schemas.openxmlformats.org/drawingml/2006/main" xmlns:r="http://schemas.openxmlformats.org/officeDocument/2006/relationships" xmlns:p="http://schemas.openxmlformats.org/presentationml/2006/main">
  <p:tag name="THINKCELLSHAPEDONOTDELETE" val="pWZVLsOtUA0Kb_frziq9U5Q"/>
</p:tagLst>
</file>

<file path=ppt/tags/tag409.xml><?xml version="1.0" encoding="utf-8"?>
<p:tagLst xmlns:a="http://schemas.openxmlformats.org/drawingml/2006/main" xmlns:r="http://schemas.openxmlformats.org/officeDocument/2006/relationships" xmlns:p="http://schemas.openxmlformats.org/presentationml/2006/main">
  <p:tag name="THINKCELLSHAPEDONOTDELETE" val="pJHhLBmNYnEi1hud.y_KNJQ"/>
</p:tagLst>
</file>

<file path=ppt/tags/tag41.xml><?xml version="1.0" encoding="utf-8"?>
<p:tagLst xmlns:a="http://schemas.openxmlformats.org/drawingml/2006/main" xmlns:r="http://schemas.openxmlformats.org/officeDocument/2006/relationships" xmlns:p="http://schemas.openxmlformats.org/presentationml/2006/main">
  <p:tag name="NAME" val="Moon"/>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pT3gPwzcVDUGp_VBgKirs8g"/>
</p:tagLst>
</file>

<file path=ppt/tags/tag411.xml><?xml version="1.0" encoding="utf-8"?>
<p:tagLst xmlns:a="http://schemas.openxmlformats.org/drawingml/2006/main" xmlns:r="http://schemas.openxmlformats.org/officeDocument/2006/relationships" xmlns:p="http://schemas.openxmlformats.org/presentationml/2006/main">
  <p:tag name="THINKCELLSHAPEDONOTDELETE" val="pndwknP4IXkuo.AP..yoL_A"/>
</p:tagLst>
</file>

<file path=ppt/tags/tag412.xml><?xml version="1.0" encoding="utf-8"?>
<p:tagLst xmlns:a="http://schemas.openxmlformats.org/drawingml/2006/main" xmlns:r="http://schemas.openxmlformats.org/officeDocument/2006/relationships" xmlns:p="http://schemas.openxmlformats.org/presentationml/2006/main">
  <p:tag name="THINKCELLSHAPEDONOTDELETE" val="pIT.mAkOmiE2lyNc726LRbQ"/>
</p:tagLst>
</file>

<file path=ppt/tags/tag413.xml><?xml version="1.0" encoding="utf-8"?>
<p:tagLst xmlns:a="http://schemas.openxmlformats.org/drawingml/2006/main" xmlns:r="http://schemas.openxmlformats.org/officeDocument/2006/relationships" xmlns:p="http://schemas.openxmlformats.org/presentationml/2006/main">
  <p:tag name="THINKCELLSHAPEDONOTDELETE" val="pEs3SD54eS0uv1VFaePMYCg"/>
</p:tagLst>
</file>

<file path=ppt/tags/tag414.xml><?xml version="1.0" encoding="utf-8"?>
<p:tagLst xmlns:a="http://schemas.openxmlformats.org/drawingml/2006/main" xmlns:r="http://schemas.openxmlformats.org/officeDocument/2006/relationships" xmlns:p="http://schemas.openxmlformats.org/presentationml/2006/main">
  <p:tag name="THINKCELLSHAPEDONOTDELETE" val="p9AuAXkDOKE.mxHJUyHA94w"/>
</p:tagLst>
</file>

<file path=ppt/tags/tag415.xml><?xml version="1.0" encoding="utf-8"?>
<p:tagLst xmlns:a="http://schemas.openxmlformats.org/drawingml/2006/main" xmlns:r="http://schemas.openxmlformats.org/officeDocument/2006/relationships" xmlns:p="http://schemas.openxmlformats.org/presentationml/2006/main">
  <p:tag name="THINKCELLSHAPEDONOTDELETE" val="poHrmXQunj0KxWy.tqe6hgA"/>
</p:tagLst>
</file>

<file path=ppt/tags/tag416.xml><?xml version="1.0" encoding="utf-8"?>
<p:tagLst xmlns:a="http://schemas.openxmlformats.org/drawingml/2006/main" xmlns:r="http://schemas.openxmlformats.org/officeDocument/2006/relationships" xmlns:p="http://schemas.openxmlformats.org/presentationml/2006/main">
  <p:tag name="THINKCELLSHAPEDONOTDELETE" val="ptWgSuYX9A0utdD42nDPlLg"/>
</p:tagLst>
</file>

<file path=ppt/tags/tag417.xml><?xml version="1.0" encoding="utf-8"?>
<p:tagLst xmlns:a="http://schemas.openxmlformats.org/drawingml/2006/main" xmlns:r="http://schemas.openxmlformats.org/officeDocument/2006/relationships" xmlns:p="http://schemas.openxmlformats.org/presentationml/2006/main">
  <p:tag name="THINKCELLSHAPEDONOTDELETE" val="pLh4whgHdTUW8Ef9zhbSJdQ"/>
</p:tagLst>
</file>

<file path=ppt/tags/tag418.xml><?xml version="1.0" encoding="utf-8"?>
<p:tagLst xmlns:a="http://schemas.openxmlformats.org/drawingml/2006/main" xmlns:r="http://schemas.openxmlformats.org/officeDocument/2006/relationships" xmlns:p="http://schemas.openxmlformats.org/presentationml/2006/main">
  <p:tag name="THINKCELLSHAPEDONOTDELETE" val="pkz5mTIaiKkqdYjWl7.MMsw"/>
</p:tagLst>
</file>

<file path=ppt/tags/tag419.xml><?xml version="1.0" encoding="utf-8"?>
<p:tagLst xmlns:a="http://schemas.openxmlformats.org/drawingml/2006/main" xmlns:r="http://schemas.openxmlformats.org/officeDocument/2006/relationships" xmlns:p="http://schemas.openxmlformats.org/presentationml/2006/main">
  <p:tag name="THINKCELLSHAPEDONOTDELETE" val="p1V4TEvQoEEGjN6RCSgUPWQ"/>
</p:tagLst>
</file>

<file path=ppt/tags/tag42.xml><?xml version="1.0" encoding="utf-8"?>
<p:tagLst xmlns:a="http://schemas.openxmlformats.org/drawingml/2006/main" xmlns:r="http://schemas.openxmlformats.org/officeDocument/2006/relationships" xmlns:p="http://schemas.openxmlformats.org/presentationml/2006/main">
  <p:tag name="NAME" val="Moon"/>
</p:tagLst>
</file>

<file path=ppt/tags/tag420.xml><?xml version="1.0" encoding="utf-8"?>
<p:tagLst xmlns:a="http://schemas.openxmlformats.org/drawingml/2006/main" xmlns:r="http://schemas.openxmlformats.org/officeDocument/2006/relationships" xmlns:p="http://schemas.openxmlformats.org/presentationml/2006/main">
  <p:tag name="THINKCELLSHAPEDONOTDELETE" val="p6USDasXv8EqYhp1jKHOikw"/>
</p:tagLst>
</file>

<file path=ppt/tags/tag421.xml><?xml version="1.0" encoding="utf-8"?>
<p:tagLst xmlns:a="http://schemas.openxmlformats.org/drawingml/2006/main" xmlns:r="http://schemas.openxmlformats.org/officeDocument/2006/relationships" xmlns:p="http://schemas.openxmlformats.org/presentationml/2006/main">
  <p:tag name="THINKCELLSHAPEDONOTDELETE" val="p4vAUkUmrHEy0.dBb1MGz.Q"/>
</p:tagLst>
</file>

<file path=ppt/tags/tag422.xml><?xml version="1.0" encoding="utf-8"?>
<p:tagLst xmlns:a="http://schemas.openxmlformats.org/drawingml/2006/main" xmlns:r="http://schemas.openxmlformats.org/officeDocument/2006/relationships" xmlns:p="http://schemas.openxmlformats.org/presentationml/2006/main">
  <p:tag name="THINKCELLSHAPEDONOTDELETE" val="p0d161RCC10Krcqxi745UeA"/>
</p:tagLst>
</file>

<file path=ppt/tags/tag423.xml><?xml version="1.0" encoding="utf-8"?>
<p:tagLst xmlns:a="http://schemas.openxmlformats.org/drawingml/2006/main" xmlns:r="http://schemas.openxmlformats.org/officeDocument/2006/relationships" xmlns:p="http://schemas.openxmlformats.org/presentationml/2006/main">
  <p:tag name="THINKCELLSHAPEDONOTDELETE" val="pnfmM806kuEyAzTCC0mDUvQ"/>
</p:tagLst>
</file>

<file path=ppt/tags/tag424.xml><?xml version="1.0" encoding="utf-8"?>
<p:tagLst xmlns:a="http://schemas.openxmlformats.org/drawingml/2006/main" xmlns:r="http://schemas.openxmlformats.org/officeDocument/2006/relationships" xmlns:p="http://schemas.openxmlformats.org/presentationml/2006/main">
  <p:tag name="THINKCELLSHAPEDONOTDELETE" val="pvNgD_nyGBU.7diRgNA.qtw"/>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pSs1oBrMdIEqdX7sl_ZK0Rw"/>
</p:tagLst>
</file>

<file path=ppt/tags/tag426.xml><?xml version="1.0" encoding="utf-8"?>
<p:tagLst xmlns:a="http://schemas.openxmlformats.org/drawingml/2006/main" xmlns:r="http://schemas.openxmlformats.org/officeDocument/2006/relationships" xmlns:p="http://schemas.openxmlformats.org/presentationml/2006/main">
  <p:tag name="THINKCELLSHAPEDONOTDELETE" val="p1J3xd9ypdEmscCUtHcJHIQ"/>
</p:tagLst>
</file>

<file path=ppt/tags/tag427.xml><?xml version="1.0" encoding="utf-8"?>
<p:tagLst xmlns:a="http://schemas.openxmlformats.org/drawingml/2006/main" xmlns:r="http://schemas.openxmlformats.org/officeDocument/2006/relationships" xmlns:p="http://schemas.openxmlformats.org/presentationml/2006/main">
  <p:tag name="THINKCELLSHAPEDONOTDELETE" val="pB_BGTWUoS0mp1OmIzWldUQ"/>
</p:tagLst>
</file>

<file path=ppt/tags/tag428.xml><?xml version="1.0" encoding="utf-8"?>
<p:tagLst xmlns:a="http://schemas.openxmlformats.org/drawingml/2006/main" xmlns:r="http://schemas.openxmlformats.org/officeDocument/2006/relationships" xmlns:p="http://schemas.openxmlformats.org/presentationml/2006/main">
  <p:tag name="THINKCELLSHAPEDONOTDELETE" val="pLPuZN9tWS0iOodc6j.QjjA"/>
</p:tagLst>
</file>

<file path=ppt/tags/tag429.xml><?xml version="1.0" encoding="utf-8"?>
<p:tagLst xmlns:a="http://schemas.openxmlformats.org/drawingml/2006/main" xmlns:r="http://schemas.openxmlformats.org/officeDocument/2006/relationships" xmlns:p="http://schemas.openxmlformats.org/presentationml/2006/main">
  <p:tag name="THINKCELLSHAPEDONOTDELETE" val="pERyTGc42qUSZBD_fyPU5HQ"/>
</p:tagLst>
</file>

<file path=ppt/tags/tag43.xml><?xml version="1.0" encoding="utf-8"?>
<p:tagLst xmlns:a="http://schemas.openxmlformats.org/drawingml/2006/main" xmlns:r="http://schemas.openxmlformats.org/officeDocument/2006/relationships" xmlns:p="http://schemas.openxmlformats.org/presentationml/2006/main">
  <p:tag name="NAME" val="Moon"/>
</p:tagLst>
</file>

<file path=ppt/tags/tag430.xml><?xml version="1.0" encoding="utf-8"?>
<p:tagLst xmlns:a="http://schemas.openxmlformats.org/drawingml/2006/main" xmlns:r="http://schemas.openxmlformats.org/officeDocument/2006/relationships" xmlns:p="http://schemas.openxmlformats.org/presentationml/2006/main">
  <p:tag name="THINKCELLSHAPEDONOTDELETE" val="plFwkqEjcdkG4LVoGf0HpxQ"/>
</p:tagLst>
</file>

<file path=ppt/tags/tag431.xml><?xml version="1.0" encoding="utf-8"?>
<p:tagLst xmlns:a="http://schemas.openxmlformats.org/drawingml/2006/main" xmlns:r="http://schemas.openxmlformats.org/officeDocument/2006/relationships" xmlns:p="http://schemas.openxmlformats.org/presentationml/2006/main">
  <p:tag name="NAME" val="RoundedRectangle"/>
</p:tagLst>
</file>

<file path=ppt/tags/tag432.xml><?xml version="1.0" encoding="utf-8"?>
<p:tagLst xmlns:a="http://schemas.openxmlformats.org/drawingml/2006/main" xmlns:r="http://schemas.openxmlformats.org/officeDocument/2006/relationships" xmlns:p="http://schemas.openxmlformats.org/presentationml/2006/main">
  <p:tag name="NAME" val="SingleBoatShape"/>
</p:tagLst>
</file>

<file path=ppt/tags/tag433.xml><?xml version="1.0" encoding="utf-8"?>
<p:tagLst xmlns:a="http://schemas.openxmlformats.org/drawingml/2006/main" xmlns:r="http://schemas.openxmlformats.org/officeDocument/2006/relationships" xmlns:p="http://schemas.openxmlformats.org/presentationml/2006/main">
  <p:tag name="NAME" val="SingleBoatShape"/>
</p:tagLst>
</file>

<file path=ppt/tags/tag434.xml><?xml version="1.0" encoding="utf-8"?>
<p:tagLst xmlns:a="http://schemas.openxmlformats.org/drawingml/2006/main" xmlns:r="http://schemas.openxmlformats.org/officeDocument/2006/relationships" xmlns:p="http://schemas.openxmlformats.org/presentationml/2006/main">
  <p:tag name="NAME" val="RoundedRectangle"/>
</p:tagLst>
</file>

<file path=ppt/tags/tag435.xml><?xml version="1.0" encoding="utf-8"?>
<p:tagLst xmlns:a="http://schemas.openxmlformats.org/drawingml/2006/main" xmlns:r="http://schemas.openxmlformats.org/officeDocument/2006/relationships" xmlns:p="http://schemas.openxmlformats.org/presentationml/2006/main">
  <p:tag name="NAME" val="RoundedRectangle"/>
</p:tagLst>
</file>

<file path=ppt/tags/tag436.xml><?xml version="1.0" encoding="utf-8"?>
<p:tagLst xmlns:a="http://schemas.openxmlformats.org/drawingml/2006/main" xmlns:r="http://schemas.openxmlformats.org/officeDocument/2006/relationships" xmlns:p="http://schemas.openxmlformats.org/presentationml/2006/main">
  <p:tag name="NAME" val="RoundedRectangle"/>
</p:tagLst>
</file>

<file path=ppt/tags/tag437.xml><?xml version="1.0" encoding="utf-8"?>
<p:tagLst xmlns:a="http://schemas.openxmlformats.org/drawingml/2006/main" xmlns:r="http://schemas.openxmlformats.org/officeDocument/2006/relationships" xmlns:p="http://schemas.openxmlformats.org/presentationml/2006/main">
  <p:tag name="NAME" val="RoundedRectangle"/>
</p:tagLst>
</file>

<file path=ppt/tags/tag438.xml><?xml version="1.0" encoding="utf-8"?>
<p:tagLst xmlns:a="http://schemas.openxmlformats.org/drawingml/2006/main" xmlns:r="http://schemas.openxmlformats.org/officeDocument/2006/relationships" xmlns:p="http://schemas.openxmlformats.org/presentationml/2006/main">
  <p:tag name="NAME" val="RoundedRectangle"/>
</p:tagLst>
</file>

<file path=ppt/tags/tag439.xml><?xml version="1.0" encoding="utf-8"?>
<p:tagLst xmlns:a="http://schemas.openxmlformats.org/drawingml/2006/main" xmlns:r="http://schemas.openxmlformats.org/officeDocument/2006/relationships" xmlns:p="http://schemas.openxmlformats.org/presentationml/2006/main">
  <p:tag name="NAME" val="SingleBoatShape"/>
</p:tagLst>
</file>

<file path=ppt/tags/tag44.xml><?xml version="1.0" encoding="utf-8"?>
<p:tagLst xmlns:a="http://schemas.openxmlformats.org/drawingml/2006/main" xmlns:r="http://schemas.openxmlformats.org/officeDocument/2006/relationships" xmlns:p="http://schemas.openxmlformats.org/presentationml/2006/main">
  <p:tag name="NAME" val="Moon"/>
</p:tagLst>
</file>

<file path=ppt/tags/tag440.xml><?xml version="1.0" encoding="utf-8"?>
<p:tagLst xmlns:a="http://schemas.openxmlformats.org/drawingml/2006/main" xmlns:r="http://schemas.openxmlformats.org/officeDocument/2006/relationships" xmlns:p="http://schemas.openxmlformats.org/presentationml/2006/main">
  <p:tag name="NAME" val="RoundedRectangle"/>
</p:tagLst>
</file>

<file path=ppt/tags/tag441.xml><?xml version="1.0" encoding="utf-8"?>
<p:tagLst xmlns:a="http://schemas.openxmlformats.org/drawingml/2006/main" xmlns:r="http://schemas.openxmlformats.org/officeDocument/2006/relationships" xmlns:p="http://schemas.openxmlformats.org/presentationml/2006/main">
  <p:tag name="NAME" val="RoundedRectangle"/>
</p:tagLst>
</file>

<file path=ppt/tags/tag442.xml><?xml version="1.0" encoding="utf-8"?>
<p:tagLst xmlns:a="http://schemas.openxmlformats.org/drawingml/2006/main" xmlns:r="http://schemas.openxmlformats.org/officeDocument/2006/relationships" xmlns:p="http://schemas.openxmlformats.org/presentationml/2006/main">
  <p:tag name="NAME" val="RoundedRectangle"/>
</p:tagLst>
</file>

<file path=ppt/tags/tag443.xml><?xml version="1.0" encoding="utf-8"?>
<p:tagLst xmlns:a="http://schemas.openxmlformats.org/drawingml/2006/main" xmlns:r="http://schemas.openxmlformats.org/officeDocument/2006/relationships" xmlns:p="http://schemas.openxmlformats.org/presentationml/2006/main">
  <p:tag name="THINKCELLSHAPEDONOTDELETE" val="pRocRaHmYp0OPTcuMIfqqKw"/>
</p:tagLst>
</file>

<file path=ppt/tags/tag444.xml><?xml version="1.0" encoding="utf-8"?>
<p:tagLst xmlns:a="http://schemas.openxmlformats.org/drawingml/2006/main" xmlns:r="http://schemas.openxmlformats.org/officeDocument/2006/relationships" xmlns:p="http://schemas.openxmlformats.org/presentationml/2006/main">
  <p:tag name="NAME" val="RoundedRectangle"/>
</p:tagLst>
</file>

<file path=ppt/tags/tag45.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46.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47.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48.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49.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51.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52.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53.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54.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55.xml><?xml version="1.0" encoding="utf-8"?>
<p:tagLst xmlns:a="http://schemas.openxmlformats.org/drawingml/2006/main" xmlns:r="http://schemas.openxmlformats.org/officeDocument/2006/relationships" xmlns:p="http://schemas.openxmlformats.org/presentationml/2006/main">
  <p:tag name="RESIZE" val="Yes"/>
</p:tagLst>
</file>

<file path=ppt/tags/tag56.xml><?xml version="1.0" encoding="utf-8"?>
<p:tagLst xmlns:a="http://schemas.openxmlformats.org/drawingml/2006/main" xmlns:r="http://schemas.openxmlformats.org/officeDocument/2006/relationships" xmlns:p="http://schemas.openxmlformats.org/presentationml/2006/main">
  <p:tag name="RESIZE" val="Yes"/>
  <p:tag name="THINKCELLSHAPEDONOTDELETE" val="pZ7t.WaAAyU62BK92DiiGVg"/>
</p:tagLst>
</file>

<file path=ppt/tags/tag57.xml><?xml version="1.0" encoding="utf-8"?>
<p:tagLst xmlns:a="http://schemas.openxmlformats.org/drawingml/2006/main" xmlns:r="http://schemas.openxmlformats.org/officeDocument/2006/relationships" xmlns:p="http://schemas.openxmlformats.org/presentationml/2006/main">
  <p:tag name="NAME" val="Logo"/>
</p:tagLst>
</file>

<file path=ppt/tags/tag58.xml><?xml version="1.0" encoding="utf-8"?>
<p:tagLst xmlns:a="http://schemas.openxmlformats.org/drawingml/2006/main" xmlns:r="http://schemas.openxmlformats.org/officeDocument/2006/relationships" xmlns:p="http://schemas.openxmlformats.org/presentationml/2006/main">
  <p:tag name="NAME" val="Moon"/>
</p:tagLst>
</file>

<file path=ppt/tags/tag59.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NAME" val="Moon"/>
</p:tagLst>
</file>

<file path=ppt/tags/tag61.xml><?xml version="1.0" encoding="utf-8"?>
<p:tagLst xmlns:a="http://schemas.openxmlformats.org/drawingml/2006/main" xmlns:r="http://schemas.openxmlformats.org/officeDocument/2006/relationships" xmlns:p="http://schemas.openxmlformats.org/presentationml/2006/main">
  <p:tag name="NAME" val="Moon"/>
</p:tagLst>
</file>

<file path=ppt/tags/tag62.xml><?xml version="1.0" encoding="utf-8"?>
<p:tagLst xmlns:a="http://schemas.openxmlformats.org/drawingml/2006/main" xmlns:r="http://schemas.openxmlformats.org/officeDocument/2006/relationships" xmlns:p="http://schemas.openxmlformats.org/presentationml/2006/main">
  <p:tag name="NAME" val="Moon"/>
</p:tagLst>
</file>

<file path=ppt/tags/tag63.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6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65.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66.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67.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68.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69.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71.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72.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73.xml><?xml version="1.0" encoding="utf-8"?>
<p:tagLst xmlns:a="http://schemas.openxmlformats.org/drawingml/2006/main" xmlns:r="http://schemas.openxmlformats.org/officeDocument/2006/relationships" xmlns:p="http://schemas.openxmlformats.org/presentationml/2006/main">
  <p:tag name="RESIZE" val="Yes"/>
</p:tagLst>
</file>

<file path=ppt/tags/tag74.xml><?xml version="1.0" encoding="utf-8"?>
<p:tagLst xmlns:a="http://schemas.openxmlformats.org/drawingml/2006/main" xmlns:r="http://schemas.openxmlformats.org/officeDocument/2006/relationships" xmlns:p="http://schemas.openxmlformats.org/presentationml/2006/main">
  <p:tag name="RESIZE" val="Yes"/>
  <p:tag name="THINKCELLSHAPEDONOTDELETE" val="pZ7t.WaAAyU62BK92DiiGVg"/>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lFwkqEjcdkG4LVoGf0Hpx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lFwkqEjcdkG4LVoGf0Hpx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lFwkqEjcdkG4LVoGf0HpxQ"/>
</p:tagLst>
</file>

<file path=ppt/tags/tag78.xml><?xml version="1.0" encoding="utf-8"?>
<p:tagLst xmlns:a="http://schemas.openxmlformats.org/drawingml/2006/main" xmlns:r="http://schemas.openxmlformats.org/officeDocument/2006/relationships" xmlns:p="http://schemas.openxmlformats.org/presentationml/2006/main">
  <p:tag name="NAME" val="RoundedRectangle"/>
</p:tagLst>
</file>

<file path=ppt/tags/tag79.xml><?xml version="1.0" encoding="utf-8"?>
<p:tagLst xmlns:a="http://schemas.openxmlformats.org/drawingml/2006/main" xmlns:r="http://schemas.openxmlformats.org/officeDocument/2006/relationships" xmlns:p="http://schemas.openxmlformats.org/presentationml/2006/main">
  <p:tag name="NAME" val="RoundedRectangle"/>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lFwkqEjcdkG4LVoGf0Hpx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lFwkqEjcdkG4LVoGf0Hpx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OXn6QJdFuUWgppk8.Ib0d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faq_N3g2ekSt6yb17qtYu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QLt3Ozz2fkOHF5Yfii2Gd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1AqCs7txdkypyyEFsORt6w"/>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DkgSmQ._5Uqnspm2Wla2f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vJNNXsJm3kyxrfqHmNcF2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Wwcjx2_vDE._q22ODnSQ_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kZ.tXVLOz02gooL6BkVBWw"/>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6GL7oWyd6kyiYQLY8PVeU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q6xiMRHRqkiXo66Gmk97_A"/>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CmsIR01pn0.4VoxcIIrLF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ywFCsc7wx06WabuNVSAw4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fWMfSbhon0iw6WNNICWIkw"/>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koppy_GVLE2n_El7ACGKHg"/>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8OcCwA6iekyrAm7Dn5S_2g"/>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L6CO5gACO0SJEj2MP_e.K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GD1aD4bTfkaqiGHBijpUO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Ik2ez_tamUKXUp5XlsAi9Q"/>
</p:tagLst>
</file>

<file path=ppt/theme/theme1.xml><?xml version="1.0" encoding="utf-8"?>
<a:theme xmlns:a="http://schemas.openxmlformats.org/drawingml/2006/main" name="Goals and targets for OpenSUNY 20130730 v1325">
  <a:themeElements>
    <a:clrScheme name="Current">
      <a:dk1>
        <a:srgbClr val="000000"/>
      </a:dk1>
      <a:lt1>
        <a:srgbClr val="FFFFFF"/>
      </a:lt1>
      <a:dk2>
        <a:srgbClr val="000000"/>
      </a:dk2>
      <a:lt2>
        <a:srgbClr val="FFFFFF"/>
      </a:lt2>
      <a:accent1>
        <a:srgbClr val="B2D5E6"/>
      </a:accent1>
      <a:accent2>
        <a:srgbClr val="2E9DD1"/>
      </a:accent2>
      <a:accent3>
        <a:srgbClr val="22749A"/>
      </a:accent3>
      <a:accent4>
        <a:srgbClr val="164A63"/>
      </a:accent4>
      <a:accent5>
        <a:srgbClr val="FF8800"/>
      </a:accent5>
      <a:accent6>
        <a:srgbClr val="808080"/>
      </a:accent6>
      <a:hlink>
        <a:srgbClr val="22749A"/>
      </a:hlink>
      <a:folHlink>
        <a:srgbClr val="164A63"/>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B2D5E6"/>
        </a:accent1>
        <a:accent2>
          <a:srgbClr val="2E9DD1"/>
        </a:accent2>
        <a:accent3>
          <a:srgbClr val="22749A"/>
        </a:accent3>
        <a:accent4>
          <a:srgbClr val="164A63"/>
        </a:accent4>
        <a:accent5>
          <a:srgbClr val="FF8800"/>
        </a:accent5>
        <a:accent6>
          <a:srgbClr val="808080"/>
        </a:accent6>
        <a:hlink>
          <a:srgbClr val="22749A"/>
        </a:hlink>
        <a:folHlink>
          <a:srgbClr val="164A6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Goals and targets for OpenSUNY 20130730 v1325">
  <a:themeElements>
    <a:clrScheme name="Current">
      <a:dk1>
        <a:srgbClr val="000000"/>
      </a:dk1>
      <a:lt1>
        <a:srgbClr val="FFFFFF"/>
      </a:lt1>
      <a:dk2>
        <a:srgbClr val="000000"/>
      </a:dk2>
      <a:lt2>
        <a:srgbClr val="FFFFFF"/>
      </a:lt2>
      <a:accent1>
        <a:srgbClr val="B2D5E6"/>
      </a:accent1>
      <a:accent2>
        <a:srgbClr val="2E9DD1"/>
      </a:accent2>
      <a:accent3>
        <a:srgbClr val="22749A"/>
      </a:accent3>
      <a:accent4>
        <a:srgbClr val="164A63"/>
      </a:accent4>
      <a:accent5>
        <a:srgbClr val="FF8800"/>
      </a:accent5>
      <a:accent6>
        <a:srgbClr val="808080"/>
      </a:accent6>
      <a:hlink>
        <a:srgbClr val="22749A"/>
      </a:hlink>
      <a:folHlink>
        <a:srgbClr val="164A63"/>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B2D5E6"/>
        </a:accent1>
        <a:accent2>
          <a:srgbClr val="2E9DD1"/>
        </a:accent2>
        <a:accent3>
          <a:srgbClr val="22749A"/>
        </a:accent3>
        <a:accent4>
          <a:srgbClr val="164A63"/>
        </a:accent4>
        <a:accent5>
          <a:srgbClr val="FF8800"/>
        </a:accent5>
        <a:accent6>
          <a:srgbClr val="808080"/>
        </a:accent6>
        <a:hlink>
          <a:srgbClr val="22749A"/>
        </a:hlink>
        <a:folHlink>
          <a:srgbClr val="164A6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SUNY-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Goals and targets for OpenSUNY 20130730 v1325">
  <a:themeElements>
    <a:clrScheme name="Current">
      <a:dk1>
        <a:srgbClr val="000000"/>
      </a:dk1>
      <a:lt1>
        <a:srgbClr val="FFFFFF"/>
      </a:lt1>
      <a:dk2>
        <a:srgbClr val="000000"/>
      </a:dk2>
      <a:lt2>
        <a:srgbClr val="FFFFFF"/>
      </a:lt2>
      <a:accent1>
        <a:srgbClr val="B2D5E6"/>
      </a:accent1>
      <a:accent2>
        <a:srgbClr val="2E9DD1"/>
      </a:accent2>
      <a:accent3>
        <a:srgbClr val="22749A"/>
      </a:accent3>
      <a:accent4>
        <a:srgbClr val="164A63"/>
      </a:accent4>
      <a:accent5>
        <a:srgbClr val="FF8800"/>
      </a:accent5>
      <a:accent6>
        <a:srgbClr val="808080"/>
      </a:accent6>
      <a:hlink>
        <a:srgbClr val="22749A"/>
      </a:hlink>
      <a:folHlink>
        <a:srgbClr val="164A63"/>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B2D5E6"/>
        </a:accent1>
        <a:accent2>
          <a:srgbClr val="2E9DD1"/>
        </a:accent2>
        <a:accent3>
          <a:srgbClr val="22749A"/>
        </a:accent3>
        <a:accent4>
          <a:srgbClr val="164A63"/>
        </a:accent4>
        <a:accent5>
          <a:srgbClr val="FF8800"/>
        </a:accent5>
        <a:accent6>
          <a:srgbClr val="808080"/>
        </a:accent6>
        <a:hlink>
          <a:srgbClr val="22749A"/>
        </a:hlink>
        <a:folHlink>
          <a:srgbClr val="164A63"/>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Goals and targets for OpenSUNY 20130730 v1325">
  <a:themeElements>
    <a:clrScheme name="Current">
      <a:dk1>
        <a:srgbClr val="000000"/>
      </a:dk1>
      <a:lt1>
        <a:srgbClr val="FFFFFF"/>
      </a:lt1>
      <a:dk2>
        <a:srgbClr val="000000"/>
      </a:dk2>
      <a:lt2>
        <a:srgbClr val="FFFFFF"/>
      </a:lt2>
      <a:accent1>
        <a:srgbClr val="B2D5E6"/>
      </a:accent1>
      <a:accent2>
        <a:srgbClr val="2E9DD1"/>
      </a:accent2>
      <a:accent3>
        <a:srgbClr val="22749A"/>
      </a:accent3>
      <a:accent4>
        <a:srgbClr val="164A63"/>
      </a:accent4>
      <a:accent5>
        <a:srgbClr val="FF8800"/>
      </a:accent5>
      <a:accent6>
        <a:srgbClr val="808080"/>
      </a:accent6>
      <a:hlink>
        <a:srgbClr val="22749A"/>
      </a:hlink>
      <a:folHlink>
        <a:srgbClr val="164A63"/>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B2D5E6"/>
        </a:accent1>
        <a:accent2>
          <a:srgbClr val="2E9DD1"/>
        </a:accent2>
        <a:accent3>
          <a:srgbClr val="22749A"/>
        </a:accent3>
        <a:accent4>
          <a:srgbClr val="164A63"/>
        </a:accent4>
        <a:accent5>
          <a:srgbClr val="FF8800"/>
        </a:accent5>
        <a:accent6>
          <a:srgbClr val="808080"/>
        </a:accent6>
        <a:hlink>
          <a:srgbClr val="22749A"/>
        </a:hlink>
        <a:folHlink>
          <a:srgbClr val="164A63"/>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000000"/>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Goals and targets for OpenSUNY 20130730 v1325</Template>
  <TotalTime>14777</TotalTime>
  <Words>2195</Words>
  <Application>Microsoft Office PowerPoint</Application>
  <PresentationFormat>Custom</PresentationFormat>
  <Paragraphs>426</Paragraphs>
  <Slides>16</Slides>
  <Notes>9</Notes>
  <HiddenSlides>0</HiddenSlides>
  <MMClips>0</MMClips>
  <ScaleCrop>false</ScaleCrop>
  <HeadingPairs>
    <vt:vector size="6" baseType="variant">
      <vt:variant>
        <vt:lpstr>Theme</vt:lpstr>
      </vt:variant>
      <vt:variant>
        <vt:i4>5</vt:i4>
      </vt:variant>
      <vt:variant>
        <vt:lpstr>Embedded OLE Servers</vt:lpstr>
      </vt:variant>
      <vt:variant>
        <vt:i4>1</vt:i4>
      </vt:variant>
      <vt:variant>
        <vt:lpstr>Slide Titles</vt:lpstr>
      </vt:variant>
      <vt:variant>
        <vt:i4>16</vt:i4>
      </vt:variant>
    </vt:vector>
  </HeadingPairs>
  <TitlesOfParts>
    <vt:vector size="22" baseType="lpstr">
      <vt:lpstr>Goals and targets for OpenSUNY 20130730 v1325</vt:lpstr>
      <vt:lpstr>1_Goals and targets for OpenSUNY 20130730 v1325</vt:lpstr>
      <vt:lpstr>SUNY-template</vt:lpstr>
      <vt:lpstr>2_Goals and targets for OpenSUNY 20130730 v1325</vt:lpstr>
      <vt:lpstr>3_Goals and targets for OpenSUNY 20130730 v1325</vt:lpstr>
      <vt:lpstr>think-cell Slide</vt:lpstr>
      <vt:lpstr>Open SUNY: Working together to step up our contribution to student access, completion and success </vt:lpstr>
      <vt:lpstr>Regional engagement sessions also highlighted some key issues</vt:lpstr>
      <vt:lpstr>Did you know…</vt:lpstr>
      <vt:lpstr>Just in New York, there are millions of individuals that need access to a high quality higher education</vt:lpstr>
      <vt:lpstr>Open SUNY is focused on enhancing SUNY’s role in supporting students’ access, completion and success </vt:lpstr>
      <vt:lpstr>For further refinement:  The Open SUNY vision</vt:lpstr>
      <vt:lpstr>Open SUNY is in an intensive period of design that has involved gathering ideas, opportunities and questions from across the system</vt:lpstr>
      <vt:lpstr>Based on our work and what we heard, there is an emerging view on the key elements of Open SUNY </vt:lpstr>
      <vt:lpstr>Emerging view of Open SUNY elements</vt:lpstr>
      <vt:lpstr>Open SUNY will focus on working through the business model and  cross-registration/cross-listing issues</vt:lpstr>
      <vt:lpstr>We are moving aggressively toward a targeted, high quality launch of  Open SUNY in January</vt:lpstr>
      <vt:lpstr>The January launch will focus on a subset of Open SUNY elements</vt:lpstr>
      <vt:lpstr>Three things we asked Presidents to do to benefit from and contribute to Open SUNY </vt:lpstr>
      <vt:lpstr>Launch programs and assets</vt:lpstr>
      <vt:lpstr>To learn more and to share your views and perspectives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Crafting, and evolving, a set of quantifiable goals can help clarify the direction of the OpenSUNY effort</dc:title>
  <dc:creator>Joy Chen</dc:creator>
  <cp:lastModifiedBy>donatoca</cp:lastModifiedBy>
  <cp:revision>645</cp:revision>
  <cp:lastPrinted>2013-10-08T15:07:47Z</cp:lastPrinted>
  <dcterms:created xsi:type="dcterms:W3CDTF">2013-07-30T17:53:53Z</dcterms:created>
  <dcterms:modified xsi:type="dcterms:W3CDTF">2013-11-08T15:31:03Z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le">
    <vt:lpwstr>Title</vt:lpwstr>
  </property>
  <property fmtid="{D5CDD505-2E9C-101B-9397-08002B2CF9AE}" pid="3" name="Final">
    <vt:bool>false</vt:bool>
  </property>
  <property fmtid="{D5CDD505-2E9C-101B-9397-08002B2CF9AE}" pid="4" name="Event">
    <vt:lpwstr/>
  </property>
  <property fmtid="{D5CDD505-2E9C-101B-9397-08002B2CF9AE}" pid="5" name="Delivery Date">
    <vt:lpwstr>Date</vt:lpwstr>
  </property>
  <property fmtid="{D5CDD505-2E9C-101B-9397-08002B2CF9AE}" pid="6" name="Office2010EditCount">
    <vt:lpwstr>1</vt:lpwstr>
  </property>
  <property fmtid="{D5CDD505-2E9C-101B-9397-08002B2CF9AE}" pid="7" name="Office2003EditCount">
    <vt:lpwstr>0</vt:lpwstr>
  </property>
  <property fmtid="{D5CDD505-2E9C-101B-9397-08002B2CF9AE}" pid="8" name="LastEditedOfficeVersion">
    <vt:lpwstr>Office2010</vt:lpwstr>
  </property>
  <property fmtid="{D5CDD505-2E9C-101B-9397-08002B2CF9AE}" pid="9" name="DocID">
    <vt:lpwstr>Doc ID</vt:lpwstr>
  </property>
  <property fmtid="{D5CDD505-2E9C-101B-9397-08002B2CF9AE}" pid="10" name="Office2010WasSaved">
    <vt:lpwstr>1</vt:lpwstr>
  </property>
</Properties>
</file>