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459" r:id="rId2"/>
    <p:sldId id="472" r:id="rId3"/>
    <p:sldId id="479" r:id="rId4"/>
    <p:sldId id="474" r:id="rId5"/>
    <p:sldId id="482" r:id="rId6"/>
    <p:sldId id="483" r:id="rId7"/>
    <p:sldId id="481" r:id="rId8"/>
    <p:sldId id="485" r:id="rId9"/>
    <p:sldId id="475" r:id="rId10"/>
    <p:sldId id="480" r:id="rId11"/>
    <p:sldId id="463" r:id="rId12"/>
    <p:sldId id="476" r:id="rId1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4B948"/>
    <a:srgbClr val="004C93"/>
    <a:srgbClr val="781D7E"/>
    <a:srgbClr val="551257"/>
    <a:srgbClr val="44A436"/>
    <a:srgbClr val="CD006B"/>
    <a:srgbClr val="009EE0"/>
    <a:srgbClr val="118BD9"/>
    <a:srgbClr val="00305C"/>
    <a:srgbClr val="00653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33" autoAdjust="0"/>
    <p:restoredTop sz="89309" autoAdjust="0"/>
  </p:normalViewPr>
  <p:slideViewPr>
    <p:cSldViewPr snapToGrid="0" snapToObjects="1">
      <p:cViewPr>
        <p:scale>
          <a:sx n="50" d="100"/>
          <a:sy n="50" d="100"/>
        </p:scale>
        <p:origin x="-2664" y="-146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FFFF7-9A75-48C4-9FCF-B5F9F75806F5}" type="datetimeFigureOut">
              <a:rPr lang="en-US" smtClean="0"/>
              <a:pPr/>
              <a:t>10/26/2015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2C596-F55E-4E3D-9319-9CC9AB728D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4434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E5E36-BA11-409B-967C-5602C7C0D848}" type="datetimeFigureOut">
              <a:rPr lang="en-US" smtClean="0"/>
              <a:pPr/>
              <a:t>10/26/2015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2A6502-EEF5-4ABE-8183-4E59069798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164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10152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-Describe what will covered during this address</a:t>
            </a:r>
          </a:p>
          <a:p>
            <a:r>
              <a:rPr lang="en-US" dirty="0" smtClean="0"/>
              <a:t>-Who will be attending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12156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-Describe what will covered during this address</a:t>
            </a:r>
          </a:p>
          <a:p>
            <a:r>
              <a:rPr lang="en-US" dirty="0" smtClean="0"/>
              <a:t>-Who will be attending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89495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6664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spc="-15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Creating a True System of Student Governments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5377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Tx/>
              <a:buChar char="-"/>
            </a:pPr>
            <a:r>
              <a:rPr lang="en-US" dirty="0" smtClean="0"/>
              <a:t>We also used SUNY’s blog as</a:t>
            </a:r>
            <a:r>
              <a:rPr lang="en-US" baseline="0" dirty="0" smtClean="0"/>
              <a:t> a powerful vehicle to distribute a piece from the Chancellor describing her stance on standardized testing and the movement for parents to opt out.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This resulted in many news hits.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0218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8121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Sustainability Committee Divest from Fossil Fuels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5160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Equity and Inclusion Committee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 Net Impact Conference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5922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Strategic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20619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Predictable Tuition / Accountability / Requirements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8593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A6502-EEF5-4ABE-8183-4E590697986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0930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253E4-FCBC-6B46-91D9-D89156D6F57C}" type="datetimeFigureOut">
              <a:rPr lang="en-US" smtClean="0"/>
              <a:pPr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0256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253E4-FCBC-6B46-91D9-D89156D6F57C}" type="datetimeFigureOut">
              <a:rPr lang="en-US" smtClean="0"/>
              <a:pPr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6240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253E4-FCBC-6B46-91D9-D89156D6F57C}" type="datetimeFigureOut">
              <a:rPr lang="en-US" smtClean="0"/>
              <a:pPr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3638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253E4-FCBC-6B46-91D9-D89156D6F57C}" type="datetimeFigureOut">
              <a:rPr lang="en-US" smtClean="0"/>
              <a:pPr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3808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253E4-FCBC-6B46-91D9-D89156D6F57C}" type="datetimeFigureOut">
              <a:rPr lang="en-US" smtClean="0"/>
              <a:pPr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995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253E4-FCBC-6B46-91D9-D89156D6F57C}" type="datetimeFigureOut">
              <a:rPr lang="en-US" smtClean="0"/>
              <a:pPr/>
              <a:t>10/26/2015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1814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253E4-FCBC-6B46-91D9-D89156D6F57C}" type="datetimeFigureOut">
              <a:rPr lang="en-US" smtClean="0"/>
              <a:pPr/>
              <a:t>10/26/2015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6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253E4-FCBC-6B46-91D9-D89156D6F57C}" type="datetimeFigureOut">
              <a:rPr lang="en-US" smtClean="0"/>
              <a:pPr/>
              <a:t>10/26/2015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9199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253E4-FCBC-6B46-91D9-D89156D6F57C}" type="datetimeFigureOut">
              <a:rPr lang="en-US" smtClean="0"/>
              <a:pPr/>
              <a:t>10/26/2015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730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253E4-FCBC-6B46-91D9-D89156D6F57C}" type="datetimeFigureOut">
              <a:rPr lang="en-US" smtClean="0"/>
              <a:pPr/>
              <a:t>10/26/2015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437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253E4-FCBC-6B46-91D9-D89156D6F57C}" type="datetimeFigureOut">
              <a:rPr lang="en-US" smtClean="0"/>
              <a:pPr/>
              <a:t>10/26/2015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8803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253E4-FCBC-6B46-91D9-D89156D6F57C}" type="datetimeFigureOut">
              <a:rPr lang="en-US" smtClean="0"/>
              <a:pPr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2C2C6-8DCD-1142-B89F-4C5A1BF6A3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139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81471" y="0"/>
            <a:ext cx="9706939" cy="646967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1" y="3056473"/>
            <a:ext cx="9144001" cy="2087028"/>
          </a:xfrm>
          <a:prstGeom prst="rect">
            <a:avLst/>
          </a:prstGeom>
          <a:solidFill>
            <a:srgbClr val="004C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en-US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" y="4131629"/>
            <a:ext cx="6531427" cy="92333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SUNY Student Assembly, University Faculty Senate </a:t>
            </a:r>
          </a:p>
          <a:p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Buffalo State</a:t>
            </a:r>
          </a:p>
          <a:p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Saturday, October 24nd 2015</a:t>
            </a:r>
          </a:p>
        </p:txBody>
      </p:sp>
      <p:sp>
        <p:nvSpPr>
          <p:cNvPr id="9" name="Rectangle 8"/>
          <p:cNvSpPr/>
          <p:nvPr/>
        </p:nvSpPr>
        <p:spPr>
          <a:xfrm>
            <a:off x="3" y="3056473"/>
            <a:ext cx="59943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spc="-1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President’s Report </a:t>
            </a:r>
            <a:endParaRPr lang="en-US" sz="40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" y="-481000"/>
            <a:ext cx="9143999" cy="338554"/>
          </a:xfrm>
          <a:prstGeom prst="rect">
            <a:avLst/>
          </a:prstGeom>
          <a:solidFill>
            <a:srgbClr val="CD006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/>
                <a:cs typeface="Arial"/>
              </a:rPr>
              <a:t>ALL TEXT SHOULD BE ARIAL FONT IN BOLD. </a:t>
            </a:r>
            <a:r>
              <a:rPr lang="en-US" sz="1600" b="1" u="sng" dirty="0" smtClean="0">
                <a:solidFill>
                  <a:schemeClr val="bg1"/>
                </a:solidFill>
                <a:latin typeface="Arial"/>
                <a:cs typeface="Arial"/>
              </a:rPr>
              <a:t>DO NOT</a:t>
            </a:r>
            <a:r>
              <a:rPr lang="en-US" sz="1600" b="1" dirty="0" smtClean="0">
                <a:solidFill>
                  <a:schemeClr val="bg1"/>
                </a:solidFill>
                <a:latin typeface="Arial"/>
                <a:cs typeface="Arial"/>
              </a:rPr>
              <a:t> LEAVE THE DEFAULT CALIBRI. </a:t>
            </a:r>
            <a:endParaRPr lang="en-US" sz="1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88206" y="3056473"/>
            <a:ext cx="2155793" cy="208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354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expertbeacon.com/sites/default/files/secrets_to_finding_the_perfect_speaker_for_your_conference_or_ev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-302264" y="0"/>
            <a:ext cx="9460117" cy="610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09" y="1"/>
            <a:ext cx="9156045" cy="5143499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382246"/>
            <a:ext cx="6532418" cy="650687"/>
          </a:xfrm>
          <a:prstGeom prst="rect">
            <a:avLst/>
          </a:prstGeom>
          <a:solidFill>
            <a:srgbClr val="009E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Fall Conference </a:t>
            </a:r>
            <a:endParaRPr lang="en-US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417659"/>
            <a:ext cx="6532418" cy="650687"/>
          </a:xfrm>
          <a:prstGeom prst="rect">
            <a:avLst/>
          </a:prstGeom>
          <a:solidFill>
            <a:srgbClr val="FEE2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of the Assembly Address  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" y="2147990"/>
            <a:ext cx="4597401" cy="650687"/>
          </a:xfrm>
          <a:prstGeom prst="rect">
            <a:avLst/>
          </a:prstGeom>
          <a:solidFill>
            <a:srgbClr val="FEE2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United Nations  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09" y="2874895"/>
            <a:ext cx="4597401" cy="650687"/>
          </a:xfrm>
          <a:prstGeom prst="rect">
            <a:avLst/>
          </a:prstGeom>
          <a:solidFill>
            <a:srgbClr val="FEE2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Campus Involvement 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09" y="1064317"/>
            <a:ext cx="6530609" cy="277124"/>
          </a:xfrm>
          <a:prstGeom prst="rect">
            <a:avLst/>
          </a:prstGeom>
          <a:solidFill>
            <a:srgbClr val="44A4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Progress through Rebuilding, Reinvention and Forward Thinking</a:t>
            </a:r>
          </a:p>
        </p:txBody>
      </p:sp>
    </p:spTree>
    <p:extLst>
      <p:ext uri="{BB962C8B-B14F-4D97-AF65-F5344CB8AC3E}">
        <p14:creationId xmlns:p14="http://schemas.microsoft.com/office/powerpoint/2010/main" xmlns="" val="182209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58360" y="-131618"/>
            <a:ext cx="9702360" cy="647139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09" y="205702"/>
            <a:ext cx="9156045" cy="5143499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382246"/>
            <a:ext cx="9157854" cy="867146"/>
          </a:xfrm>
          <a:prstGeom prst="rect">
            <a:avLst/>
          </a:prstGeom>
          <a:solidFill>
            <a:srgbClr val="009E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-1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State of the Assembly Address</a:t>
            </a:r>
            <a:endParaRPr lang="en-US" sz="40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7570" y="1419338"/>
            <a:ext cx="4597401" cy="650687"/>
          </a:xfrm>
          <a:prstGeom prst="rect">
            <a:avLst/>
          </a:prstGeom>
          <a:solidFill>
            <a:srgbClr val="FEE2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Informative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-17571" y="2239971"/>
            <a:ext cx="4597401" cy="650687"/>
          </a:xfrm>
          <a:prstGeom prst="rect">
            <a:avLst/>
          </a:prstGeom>
          <a:solidFill>
            <a:srgbClr val="FEE2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Perspective</a:t>
            </a:r>
            <a:r>
              <a:rPr lang="en-US" sz="3600" dirty="0"/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1809" y="3058925"/>
            <a:ext cx="4597401" cy="650687"/>
          </a:xfrm>
          <a:prstGeom prst="rect">
            <a:avLst/>
          </a:prstGeom>
          <a:solidFill>
            <a:srgbClr val="FEE2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0469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content.xx.fbcdn.net/hphotos-xfp1/t31.0-8/11953341_879875015394754_3576863747277988612_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1131743"/>
            <a:ext cx="9144001" cy="609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" y="3175000"/>
            <a:ext cx="9144001" cy="2087028"/>
          </a:xfrm>
          <a:prstGeom prst="rect">
            <a:avLst/>
          </a:prstGeom>
          <a:solidFill>
            <a:srgbClr val="004C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en-US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" y="4408628"/>
            <a:ext cx="5833531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 would be happy to answer any questions.</a:t>
            </a:r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SUNY-logo-full-white-trans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994401" y="3037193"/>
            <a:ext cx="2946399" cy="210630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" y="3308050"/>
            <a:ext cx="59943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spc="-1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Closing Comments </a:t>
            </a:r>
            <a:endParaRPr lang="en-US" sz="40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580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>
          <a:xfrm flipV="1">
            <a:off x="8161867" y="5215467"/>
            <a:ext cx="135466" cy="287866"/>
          </a:xfrm>
          <a:prstGeom prst="straightConnector1">
            <a:avLst/>
          </a:prstGeom>
          <a:ln w="50800"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434667" y="5508767"/>
            <a:ext cx="2777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FFFF"/>
                </a:solidFill>
                <a:latin typeface="Arial"/>
                <a:cs typeface="Arial"/>
              </a:rPr>
              <a:t>SUNY logo endorsement always stays visible in front of all content, unless the SUNY logo is prominently featured somewhere else on the slide.</a:t>
            </a:r>
          </a:p>
        </p:txBody>
      </p:sp>
      <p:pic>
        <p:nvPicPr>
          <p:cNvPr id="13" name="Picture 12" descr="sunywallpaper-ppt-ligh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855" y="0"/>
            <a:ext cx="9144000" cy="5143500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H="1">
            <a:off x="8589434" y="-361603"/>
            <a:ext cx="160866" cy="313267"/>
          </a:xfrm>
          <a:prstGeom prst="straightConnector1">
            <a:avLst/>
          </a:prstGeom>
          <a:ln w="50800"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612468" y="-834767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FFFF"/>
                </a:solidFill>
                <a:latin typeface="Arial"/>
                <a:cs typeface="Arial"/>
              </a:rPr>
              <a:t>Section titles are always placed on the right and right justified, at the same height as content titles.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983" y="823965"/>
            <a:ext cx="8921743" cy="330104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-132269" y="-335772"/>
            <a:ext cx="9290124" cy="5620518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-132269" y="1819275"/>
            <a:ext cx="9742596" cy="1071383"/>
          </a:xfrm>
          <a:prstGeom prst="rect">
            <a:avLst/>
          </a:prstGeom>
          <a:solidFill>
            <a:srgbClr val="FEE2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200" b="1" spc="-15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Creating a True System of Student </a:t>
            </a:r>
            <a:r>
              <a:rPr lang="en-US" sz="3200" b="1" spc="-15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Governments</a:t>
            </a:r>
            <a:endParaRPr lang="en-US" sz="3200" b="1" spc="-15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547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hercampus.com/sites/default/files/2015/09/21/o-GIRL-COLLEGE-faceboo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1162" y="-80386"/>
            <a:ext cx="10618375" cy="530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132269" y="-335772"/>
            <a:ext cx="9290124" cy="5620518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1" y="783771"/>
            <a:ext cx="6062133" cy="1014884"/>
          </a:xfrm>
          <a:prstGeom prst="rect">
            <a:avLst/>
          </a:prstGeom>
          <a:solidFill>
            <a:srgbClr val="FEE2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spc="-150" dirty="0" smtClean="0">
                <a:solidFill>
                  <a:srgbClr val="033981"/>
                </a:solidFill>
                <a:latin typeface="Arial" pitchFamily="34" charset="0"/>
                <a:cs typeface="Arial" pitchFamily="34" charset="0"/>
              </a:rPr>
              <a:t>Campus Outreach </a:t>
            </a:r>
            <a:endParaRPr lang="en-US" sz="4400" b="1" spc="-150" dirty="0">
              <a:solidFill>
                <a:srgbClr val="03398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752221"/>
            <a:ext cx="6062132" cy="746899"/>
          </a:xfrm>
          <a:prstGeom prst="rect">
            <a:avLst/>
          </a:prstGeom>
          <a:solidFill>
            <a:srgbClr val="44A4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Administration  </a:t>
            </a:r>
            <a:endParaRPr lang="en-US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2" y="1901988"/>
            <a:ext cx="6062133" cy="746899"/>
          </a:xfrm>
          <a:prstGeom prst="rect">
            <a:avLst/>
          </a:prstGeom>
          <a:solidFill>
            <a:srgbClr val="44A4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Town Halls </a:t>
            </a:r>
            <a:endParaRPr lang="en-US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3602454"/>
            <a:ext cx="6062132" cy="746899"/>
          </a:xfrm>
          <a:prstGeom prst="rect">
            <a:avLst/>
          </a:prstGeom>
          <a:solidFill>
            <a:srgbClr val="44A4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Student Leader Meet &amp; Greet </a:t>
            </a:r>
            <a:endParaRPr lang="en-US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41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suny.edu/media/suny/content-assets/images/invest/cortland-students-classroo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92770" y="0"/>
            <a:ext cx="15742239" cy="572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-331596" y="382246"/>
            <a:ext cx="9475597" cy="753218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4000" b="1" spc="-1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External Affairs Committee</a:t>
            </a:r>
            <a:endParaRPr lang="en-US" sz="40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27000" y="1549400"/>
            <a:ext cx="2857500" cy="2857500"/>
          </a:xfrm>
          <a:prstGeom prst="ellipse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/>
                <a:cs typeface="Arial"/>
              </a:rPr>
              <a:t>Collaboration</a:t>
            </a:r>
            <a:endParaRPr lang="en-US" sz="2200" b="1" dirty="0">
              <a:latin typeface="Arial"/>
              <a:cs typeface="Arial"/>
            </a:endParaRPr>
          </a:p>
        </p:txBody>
      </p:sp>
      <p:sp>
        <p:nvSpPr>
          <p:cNvPr id="9" name="Oval 8"/>
          <p:cNvSpPr/>
          <p:nvPr/>
        </p:nvSpPr>
        <p:spPr>
          <a:xfrm>
            <a:off x="3149600" y="1549400"/>
            <a:ext cx="2857500" cy="2857500"/>
          </a:xfrm>
          <a:prstGeom prst="ellipse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 smtClean="0">
                <a:latin typeface="Arial"/>
                <a:cs typeface="Arial"/>
              </a:rPr>
              <a:t>Image Reform</a:t>
            </a:r>
            <a:endParaRPr lang="en-US" sz="2100" b="1" dirty="0">
              <a:latin typeface="Arial"/>
              <a:cs typeface="Arial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159500" y="1549400"/>
            <a:ext cx="2857500" cy="2857500"/>
          </a:xfrm>
          <a:prstGeom prst="ellipse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b="1" dirty="0" smtClean="0">
                <a:latin typeface="Arial"/>
                <a:cs typeface="Arial"/>
              </a:rPr>
              <a:t>Communication</a:t>
            </a:r>
            <a:endParaRPr lang="en-US" sz="19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15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nclusivesmartcities.schneider-electric.co.in/wp-content/uploads/2015/03/Screen-shot-2013-01-31-at-17.12.1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3105" y="-524843"/>
            <a:ext cx="9257105" cy="654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0" y="382246"/>
            <a:ext cx="9314822" cy="874933"/>
          </a:xfrm>
          <a:prstGeom prst="rect">
            <a:avLst/>
          </a:prstGeom>
          <a:solidFill>
            <a:srgbClr val="009E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-1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Sustainability Committee</a:t>
            </a:r>
            <a:endParaRPr lang="en-US" sz="40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7570" y="1419338"/>
            <a:ext cx="5588433" cy="650687"/>
          </a:xfrm>
          <a:prstGeom prst="rect">
            <a:avLst/>
          </a:prstGeom>
          <a:solidFill>
            <a:srgbClr val="FEE2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United Nations 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7571" y="2239971"/>
            <a:ext cx="5588434" cy="650687"/>
          </a:xfrm>
          <a:prstGeom prst="rect">
            <a:avLst/>
          </a:prstGeom>
          <a:solidFill>
            <a:srgbClr val="FEE2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Divest from Fossil Fuels 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2299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cdn.buzzpo.com/wp-content/uploads/2014/08/laugh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045" y="-335432"/>
            <a:ext cx="9156045" cy="627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-174092" y="-105012"/>
            <a:ext cx="9480137" cy="5396896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382246"/>
            <a:ext cx="9468092" cy="1015925"/>
          </a:xfrm>
          <a:prstGeom prst="rect">
            <a:avLst/>
          </a:prstGeom>
          <a:solidFill>
            <a:srgbClr val="44A4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-1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Equity and Inclusion Committee </a:t>
            </a:r>
            <a:endParaRPr lang="en-US" sz="40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156200" y="5266267"/>
            <a:ext cx="0" cy="315161"/>
          </a:xfrm>
          <a:prstGeom prst="straightConnector1">
            <a:avLst/>
          </a:prstGeom>
          <a:ln w="50800"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746500" y="5602595"/>
            <a:ext cx="2637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FFFF"/>
                </a:solidFill>
                <a:latin typeface="Arial"/>
                <a:cs typeface="Arial"/>
              </a:rPr>
              <a:t>When possible, crop several photos to completely fill the slide.</a:t>
            </a:r>
          </a:p>
        </p:txBody>
      </p:sp>
      <p:sp>
        <p:nvSpPr>
          <p:cNvPr id="7" name="Rectangle 6"/>
          <p:cNvSpPr/>
          <p:nvPr/>
        </p:nvSpPr>
        <p:spPr>
          <a:xfrm>
            <a:off x="-3056" y="1520609"/>
            <a:ext cx="5559229" cy="650687"/>
          </a:xfrm>
          <a:prstGeom prst="rect">
            <a:avLst/>
          </a:prstGeom>
          <a:solidFill>
            <a:srgbClr val="FEE2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Chief Diversity Officer 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12047" y="2268093"/>
            <a:ext cx="5568220" cy="650687"/>
          </a:xfrm>
          <a:prstGeom prst="rect">
            <a:avLst/>
          </a:prstGeom>
          <a:solidFill>
            <a:srgbClr val="FEE2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Data Collection Survey 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12046" y="3015577"/>
            <a:ext cx="5568219" cy="650687"/>
          </a:xfrm>
          <a:prstGeom prst="rect">
            <a:avLst/>
          </a:prstGeom>
          <a:solidFill>
            <a:srgbClr val="FEE2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Impact Conference 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889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advanc-ed.org/sites/default/files/AdvocacyBann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301511" cy="611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-1" y="462633"/>
            <a:ext cx="11575701" cy="984330"/>
          </a:xfrm>
          <a:prstGeom prst="rect">
            <a:avLst/>
          </a:prstGeom>
          <a:solidFill>
            <a:srgbClr val="5512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spc="-1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Advocacy Plan </a:t>
            </a:r>
            <a:endParaRPr lang="en-US" sz="48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27000" y="1549400"/>
            <a:ext cx="2857500" cy="2857500"/>
          </a:xfrm>
          <a:prstGeom prst="ellipse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/>
                <a:cs typeface="Arial"/>
              </a:rPr>
              <a:t>Strategic </a:t>
            </a:r>
            <a:endParaRPr lang="en-US" sz="2200" b="1" dirty="0">
              <a:latin typeface="Arial"/>
              <a:cs typeface="Arial"/>
            </a:endParaRPr>
          </a:p>
        </p:txBody>
      </p:sp>
      <p:sp>
        <p:nvSpPr>
          <p:cNvPr id="9" name="Oval 8"/>
          <p:cNvSpPr/>
          <p:nvPr/>
        </p:nvSpPr>
        <p:spPr>
          <a:xfrm>
            <a:off x="3149600" y="1549400"/>
            <a:ext cx="2857500" cy="2857500"/>
          </a:xfrm>
          <a:prstGeom prst="ellipse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 smtClean="0">
                <a:latin typeface="Arial"/>
                <a:cs typeface="Arial"/>
              </a:rPr>
              <a:t>Assistance </a:t>
            </a:r>
            <a:endParaRPr lang="en-US" sz="2100" b="1" dirty="0">
              <a:latin typeface="Arial"/>
              <a:cs typeface="Arial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159500" y="1549400"/>
            <a:ext cx="2857500" cy="2857500"/>
          </a:xfrm>
          <a:prstGeom prst="ellipse">
            <a:avLst/>
          </a:prstGeom>
          <a:solidFill>
            <a:srgbClr val="54B9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b="1" dirty="0" smtClean="0">
                <a:latin typeface="Arial"/>
                <a:cs typeface="Arial"/>
              </a:rPr>
              <a:t>Specific </a:t>
            </a:r>
            <a:endParaRPr lang="en-US" sz="1900" b="1" dirty="0">
              <a:latin typeface="Arial"/>
              <a:cs typeface="Arial"/>
            </a:endParaRPr>
          </a:p>
        </p:txBody>
      </p:sp>
      <p:sp>
        <p:nvSpPr>
          <p:cNvPr id="4" name="Donut 3"/>
          <p:cNvSpPr/>
          <p:nvPr/>
        </p:nvSpPr>
        <p:spPr>
          <a:xfrm>
            <a:off x="205188" y="1636485"/>
            <a:ext cx="2701124" cy="2683329"/>
          </a:xfrm>
          <a:prstGeom prst="donut">
            <a:avLst>
              <a:gd name="adj" fmla="val 11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onut 12"/>
          <p:cNvSpPr/>
          <p:nvPr/>
        </p:nvSpPr>
        <p:spPr>
          <a:xfrm>
            <a:off x="3227788" y="1636485"/>
            <a:ext cx="2701124" cy="2683329"/>
          </a:xfrm>
          <a:prstGeom prst="donut">
            <a:avLst>
              <a:gd name="adj" fmla="val 11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Donut 13"/>
          <p:cNvSpPr/>
          <p:nvPr/>
        </p:nvSpPr>
        <p:spPr>
          <a:xfrm>
            <a:off x="6237688" y="1636484"/>
            <a:ext cx="2701124" cy="2683329"/>
          </a:xfrm>
          <a:prstGeom prst="donut">
            <a:avLst>
              <a:gd name="adj" fmla="val 11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13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4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thepioneeronline.com/wp-content/uploads/2012/02/campus_textbooks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79422"/>
            <a:ext cx="9229060" cy="5882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382246"/>
            <a:ext cx="5556173" cy="1015925"/>
          </a:xfrm>
          <a:prstGeom prst="rect">
            <a:avLst/>
          </a:prstGeom>
          <a:solidFill>
            <a:srgbClr val="44A4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-1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Predictable Tuition </a:t>
            </a:r>
            <a:endParaRPr lang="en-US" sz="40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156200" y="5266267"/>
            <a:ext cx="0" cy="315161"/>
          </a:xfrm>
          <a:prstGeom prst="straightConnector1">
            <a:avLst/>
          </a:prstGeom>
          <a:ln w="50800"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746500" y="5602595"/>
            <a:ext cx="2637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FFFF"/>
                </a:solidFill>
                <a:latin typeface="Arial"/>
                <a:cs typeface="Arial"/>
              </a:rPr>
              <a:t>When possible, crop several photos to completely fill the slide.</a:t>
            </a:r>
          </a:p>
        </p:txBody>
      </p:sp>
      <p:sp>
        <p:nvSpPr>
          <p:cNvPr id="7" name="Rectangle 6"/>
          <p:cNvSpPr/>
          <p:nvPr/>
        </p:nvSpPr>
        <p:spPr>
          <a:xfrm>
            <a:off x="-3056" y="1520609"/>
            <a:ext cx="5559229" cy="650687"/>
          </a:xfrm>
          <a:prstGeom prst="rect">
            <a:avLst/>
          </a:prstGeom>
          <a:solidFill>
            <a:srgbClr val="FEE2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 Force 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12047" y="2268093"/>
            <a:ext cx="5568220" cy="650687"/>
          </a:xfrm>
          <a:prstGeom prst="rect">
            <a:avLst/>
          </a:prstGeom>
          <a:solidFill>
            <a:srgbClr val="FEE2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Accountability 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12046" y="3015577"/>
            <a:ext cx="5568219" cy="650687"/>
          </a:xfrm>
          <a:prstGeom prst="rect">
            <a:avLst/>
          </a:prstGeom>
          <a:solidFill>
            <a:srgbClr val="FEE2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Requirements 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729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ViewBook2015 (final).pdf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9468092" cy="94447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12045" y="-130628"/>
            <a:ext cx="9480137" cy="5396896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382246"/>
            <a:ext cx="5888182" cy="746899"/>
          </a:xfrm>
          <a:prstGeom prst="rect">
            <a:avLst/>
          </a:prstGeom>
          <a:solidFill>
            <a:srgbClr val="44A4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spc="-1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New Data Collection Survey </a:t>
            </a:r>
            <a:endParaRPr lang="en-US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156200" y="5266267"/>
            <a:ext cx="0" cy="315161"/>
          </a:xfrm>
          <a:prstGeom prst="straightConnector1">
            <a:avLst/>
          </a:prstGeom>
          <a:ln w="50800"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746500" y="5602595"/>
            <a:ext cx="2637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FFFF"/>
                </a:solidFill>
                <a:latin typeface="Arial"/>
                <a:cs typeface="Arial"/>
              </a:rPr>
              <a:t>When possible, crop several photos to completely fill the slide.</a:t>
            </a:r>
          </a:p>
        </p:txBody>
      </p:sp>
      <p:sp>
        <p:nvSpPr>
          <p:cNvPr id="7" name="Rectangle 6"/>
          <p:cNvSpPr/>
          <p:nvPr/>
        </p:nvSpPr>
        <p:spPr>
          <a:xfrm>
            <a:off x="-3056" y="1419338"/>
            <a:ext cx="4597401" cy="650687"/>
          </a:xfrm>
          <a:prstGeom prst="rect">
            <a:avLst/>
          </a:prstGeom>
          <a:solidFill>
            <a:srgbClr val="FEE2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Inclusive 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9676" y="2200653"/>
            <a:ext cx="4597401" cy="650687"/>
          </a:xfrm>
          <a:prstGeom prst="rect">
            <a:avLst/>
          </a:prstGeom>
          <a:solidFill>
            <a:srgbClr val="FEE2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Focused 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82" y="2981968"/>
            <a:ext cx="4597401" cy="650687"/>
          </a:xfrm>
          <a:prstGeom prst="rect">
            <a:avLst/>
          </a:prstGeom>
          <a:solidFill>
            <a:srgbClr val="FEE2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Campus Services</a:t>
            </a:r>
          </a:p>
        </p:txBody>
      </p:sp>
    </p:spTree>
    <p:extLst>
      <p:ext uri="{BB962C8B-B14F-4D97-AF65-F5344CB8AC3E}">
        <p14:creationId xmlns:p14="http://schemas.microsoft.com/office/powerpoint/2010/main" xmlns="" val="118913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12949</TotalTime>
  <Words>323</Words>
  <Application>Microsoft Office PowerPoint</Application>
  <PresentationFormat>On-screen Show (16:9)</PresentationFormat>
  <Paragraphs>74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The State University of New York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Schillinger</dc:creator>
  <cp:lastModifiedBy>donatoca</cp:lastModifiedBy>
  <cp:revision>566</cp:revision>
  <dcterms:created xsi:type="dcterms:W3CDTF">2013-01-08T18:33:12Z</dcterms:created>
  <dcterms:modified xsi:type="dcterms:W3CDTF">2015-10-26T12:27:10Z</dcterms:modified>
</cp:coreProperties>
</file>